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73" r:id="rId7"/>
    <p:sldId id="260" r:id="rId8"/>
    <p:sldId id="261" r:id="rId9"/>
    <p:sldId id="262" r:id="rId10"/>
    <p:sldId id="267" r:id="rId11"/>
    <p:sldId id="268" r:id="rId12"/>
    <p:sldId id="274" r:id="rId13"/>
    <p:sldId id="275" r:id="rId14"/>
    <p:sldId id="264" r:id="rId15"/>
  </p:sldIdLst>
  <p:sldSz cx="16256000" cy="10160000"/>
  <p:notesSz cx="16256000" cy="10160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73665E-3F04-4EF8-A878-2E5EF30CC0CE}">
          <p14:sldIdLst>
            <p14:sldId id="256"/>
            <p14:sldId id="257"/>
            <p14:sldId id="258"/>
            <p14:sldId id="259"/>
            <p14:sldId id="263"/>
            <p14:sldId id="273"/>
            <p14:sldId id="260"/>
            <p14:sldId id="261"/>
            <p14:sldId id="262"/>
            <p14:sldId id="267"/>
            <p14:sldId id="268"/>
            <p14:sldId id="274"/>
            <p14:sldId id="27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355" autoAdjust="0"/>
  </p:normalViewPr>
  <p:slideViewPr>
    <p:cSldViewPr>
      <p:cViewPr varScale="1">
        <p:scale>
          <a:sx n="68" d="100"/>
          <a:sy n="68" d="100"/>
        </p:scale>
        <p:origin x="132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9D622-06E7-4D85-B788-6592F35841B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D5BC79-CABF-405E-85E5-C1FC5EE339C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BB2217"/>
        </a:solidFill>
      </dgm:spPr>
      <dgm:t>
        <a:bodyPr/>
        <a:lstStyle/>
        <a:p>
          <a:r>
            <a:rPr lang="ru-RU" sz="3200" b="1" dirty="0" smtClean="0"/>
            <a:t>Информационно-технологическое сопровождение</a:t>
          </a:r>
          <a:endParaRPr lang="ru-RU" sz="3200" b="1" dirty="0"/>
        </a:p>
      </dgm:t>
    </dgm:pt>
    <dgm:pt modelId="{539C04D6-EFA6-4F81-97B5-C7726AEC5205}" type="parTrans" cxnId="{341B9341-B56C-4E5C-B4F8-4C9A80AEB739}">
      <dgm:prSet/>
      <dgm:spPr/>
      <dgm:t>
        <a:bodyPr/>
        <a:lstStyle/>
        <a:p>
          <a:endParaRPr lang="ru-RU"/>
        </a:p>
      </dgm:t>
    </dgm:pt>
    <dgm:pt modelId="{A12CB200-D5CE-401B-BAA9-1F470F6B2ED1}" type="sibTrans" cxnId="{341B9341-B56C-4E5C-B4F8-4C9A80AEB739}">
      <dgm:prSet/>
      <dgm:spPr/>
      <dgm:t>
        <a:bodyPr/>
        <a:lstStyle/>
        <a:p>
          <a:endParaRPr lang="ru-RU"/>
        </a:p>
      </dgm:t>
    </dgm:pt>
    <dgm:pt modelId="{9EDFD5A7-57BB-4E1E-AA41-78FBEFBA5D22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BB2217"/>
        </a:solidFill>
      </dgm:spPr>
      <dgm:t>
        <a:bodyPr/>
        <a:lstStyle/>
        <a:p>
          <a:r>
            <a:rPr lang="ru-RU" dirty="0" smtClean="0"/>
            <a:t>Обучение</a:t>
          </a:r>
          <a:endParaRPr lang="ru-RU" dirty="0"/>
        </a:p>
      </dgm:t>
    </dgm:pt>
    <dgm:pt modelId="{740AE3BC-E525-4329-B2B5-3C816CFEE611}" type="parTrans" cxnId="{6AA912F7-4C0B-4317-AD81-7ED2B720FDB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823D663-2651-4FAF-8B72-228F6E379E98}" type="sibTrans" cxnId="{6AA912F7-4C0B-4317-AD81-7ED2B720FDB4}">
      <dgm:prSet/>
      <dgm:spPr/>
      <dgm:t>
        <a:bodyPr/>
        <a:lstStyle/>
        <a:p>
          <a:endParaRPr lang="ru-RU"/>
        </a:p>
      </dgm:t>
    </dgm:pt>
    <dgm:pt modelId="{EF012DE5-01F1-4E93-B3DB-0B7026F1B20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BB2217"/>
        </a:solidFill>
      </dgm:spPr>
      <dgm:t>
        <a:bodyPr/>
        <a:lstStyle/>
        <a:p>
          <a:r>
            <a:rPr lang="ru-RU" dirty="0" smtClean="0"/>
            <a:t>Обновления</a:t>
          </a:r>
        </a:p>
      </dgm:t>
    </dgm:pt>
    <dgm:pt modelId="{0E1A30EC-97F8-4848-A357-1D109735B327}" type="parTrans" cxnId="{EE08ACC2-97D9-4243-8E1E-92F46944BC8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F34470D-E0A9-439A-910B-07D1017C48CC}" type="sibTrans" cxnId="{EE08ACC2-97D9-4243-8E1E-92F46944BC88}">
      <dgm:prSet/>
      <dgm:spPr/>
      <dgm:t>
        <a:bodyPr/>
        <a:lstStyle/>
        <a:p>
          <a:endParaRPr lang="ru-RU"/>
        </a:p>
      </dgm:t>
    </dgm:pt>
    <dgm:pt modelId="{4ECFEB11-FE85-4460-B960-D1ECF23FE9BE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BB2217"/>
        </a:solidFill>
      </dgm:spPr>
      <dgm:t>
        <a:bodyPr/>
        <a:lstStyle/>
        <a:p>
          <a:r>
            <a:rPr lang="ru-RU" dirty="0" smtClean="0"/>
            <a:t>Сервисы</a:t>
          </a:r>
          <a:endParaRPr lang="ru-RU" dirty="0"/>
        </a:p>
      </dgm:t>
    </dgm:pt>
    <dgm:pt modelId="{6B7E3AAE-8C5E-4D0D-875B-9C906E21C1E1}" type="parTrans" cxnId="{874E4607-91C1-439B-899D-8557971CDCD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0C1AB19-FA0E-462B-B2D9-ECC57BDD84BB}" type="sibTrans" cxnId="{874E4607-91C1-439B-899D-8557971CDCDD}">
      <dgm:prSet/>
      <dgm:spPr/>
      <dgm:t>
        <a:bodyPr/>
        <a:lstStyle/>
        <a:p>
          <a:endParaRPr lang="ru-RU"/>
        </a:p>
      </dgm:t>
    </dgm:pt>
    <dgm:pt modelId="{22B33E4C-A7F8-48BA-B887-5AC7DC64A13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dirty="0" smtClean="0"/>
            <a:t>Подарки</a:t>
          </a:r>
          <a:endParaRPr lang="ru-RU" dirty="0"/>
        </a:p>
      </dgm:t>
    </dgm:pt>
    <dgm:pt modelId="{FE43DED9-FD55-4780-9E6F-CB923891F644}" type="parTrans" cxnId="{0E900AED-6C67-4DEF-BF94-E55704CE8E9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27985EC-BEED-45DF-A992-D29D5692734C}" type="sibTrans" cxnId="{0E900AED-6C67-4DEF-BF94-E55704CE8E9E}">
      <dgm:prSet/>
      <dgm:spPr/>
      <dgm:t>
        <a:bodyPr/>
        <a:lstStyle/>
        <a:p>
          <a:endParaRPr lang="ru-RU"/>
        </a:p>
      </dgm:t>
    </dgm:pt>
    <dgm:pt modelId="{468835EF-1292-4F1A-8264-8360938FE8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BB2217"/>
        </a:solidFill>
        <a:ln/>
      </dgm:spPr>
      <dgm:t>
        <a:bodyPr/>
        <a:lstStyle/>
        <a:p>
          <a:r>
            <a:rPr lang="ru-RU" dirty="0" smtClean="0"/>
            <a:t>Гарантия</a:t>
          </a:r>
          <a:endParaRPr lang="ru-RU" dirty="0"/>
        </a:p>
      </dgm:t>
    </dgm:pt>
    <dgm:pt modelId="{6B4E8D22-2BDE-47D8-8F4E-036A2AB15470}" type="parTrans" cxnId="{60D835BA-1D90-4A88-9AF1-8A39F1E5A75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B1BACA7-8FEE-4B54-9621-13F706737299}" type="sibTrans" cxnId="{60D835BA-1D90-4A88-9AF1-8A39F1E5A758}">
      <dgm:prSet/>
      <dgm:spPr/>
      <dgm:t>
        <a:bodyPr/>
        <a:lstStyle/>
        <a:p>
          <a:endParaRPr lang="ru-RU"/>
        </a:p>
      </dgm:t>
    </dgm:pt>
    <dgm:pt modelId="{0D4013A3-2920-4777-81BE-3CBA9791C987}" type="pres">
      <dgm:prSet presAssocID="{F229D622-06E7-4D85-B788-6592F35841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C56CD-125C-43E7-AD59-B5AB4FDFB915}" type="pres">
      <dgm:prSet presAssocID="{84D5BC79-CABF-405E-85E5-C1FC5EE339CD}" presName="centerShape" presStyleLbl="node0" presStyleIdx="0" presStyleCnt="1" custScaleX="168763" custScaleY="108336"/>
      <dgm:spPr/>
      <dgm:t>
        <a:bodyPr/>
        <a:lstStyle/>
        <a:p>
          <a:endParaRPr lang="ru-RU"/>
        </a:p>
      </dgm:t>
    </dgm:pt>
    <dgm:pt modelId="{C413FD96-1F46-43BE-BD11-4496F8F668AE}" type="pres">
      <dgm:prSet presAssocID="{740AE3BC-E525-4329-B2B5-3C816CFEE611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7609B1A9-A242-482F-A579-16041178B2B7}" type="pres">
      <dgm:prSet presAssocID="{9EDFD5A7-57BB-4E1E-AA41-78FBEFBA5D22}" presName="node" presStyleLbl="node1" presStyleIdx="0" presStyleCnt="5" custScaleY="59718" custRadScaleRad="115763" custRadScaleInc="-1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BDC02-33FB-49EE-972F-BE9A0F3719C5}" type="pres">
      <dgm:prSet presAssocID="{0E1A30EC-97F8-4848-A357-1D109735B327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31742CD0-178F-4D8D-A1F8-A042F6A8A39F}" type="pres">
      <dgm:prSet presAssocID="{EF012DE5-01F1-4E93-B3DB-0B7026F1B201}" presName="node" presStyleLbl="node1" presStyleIdx="1" presStyleCnt="5" custScaleY="61213" custRadScaleRad="103508" custRadScaleInc="-1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6E396-BB0A-4955-B6D8-D525FF3BAB01}" type="pres">
      <dgm:prSet presAssocID="{6B7E3AAE-8C5E-4D0D-875B-9C906E21C1E1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7740F4C1-35C0-437A-B036-E308BA8CE5AA}" type="pres">
      <dgm:prSet presAssocID="{4ECFEB11-FE85-4460-B960-D1ECF23FE9BE}" presName="node" presStyleLbl="node1" presStyleIdx="2" presStyleCnt="5" custScaleY="6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0191F-1A40-439B-82DB-B42F45DB98FF}" type="pres">
      <dgm:prSet presAssocID="{FE43DED9-FD55-4780-9E6F-CB923891F644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5CDD5E83-D036-442E-B3EA-5DB9370B5C06}" type="pres">
      <dgm:prSet presAssocID="{22B33E4C-A7F8-48BA-B887-5AC7DC64A13E}" presName="node" presStyleLbl="node1" presStyleIdx="3" presStyleCnt="5" custScaleY="61213" custRadScaleRad="101969" custRadScaleInc="10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F9723-C26F-486E-AD12-46893B6238BD}" type="pres">
      <dgm:prSet presAssocID="{6B4E8D22-2BDE-47D8-8F4E-036A2AB1547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79391470-359F-41D7-96CD-11072B412C70}" type="pres">
      <dgm:prSet presAssocID="{468835EF-1292-4F1A-8264-8360938FE828}" presName="node" presStyleLbl="node1" presStyleIdx="4" presStyleCnt="5" custScaleY="59718" custRadScaleRad="115547" custRadScaleInc="1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E4607-91C1-439B-899D-8557971CDCDD}" srcId="{84D5BC79-CABF-405E-85E5-C1FC5EE339CD}" destId="{4ECFEB11-FE85-4460-B960-D1ECF23FE9BE}" srcOrd="2" destOrd="0" parTransId="{6B7E3AAE-8C5E-4D0D-875B-9C906E21C1E1}" sibTransId="{20C1AB19-FA0E-462B-B2D9-ECC57BDD84BB}"/>
    <dgm:cxn modelId="{4880F72E-6DD1-4C3D-BFAD-E9929A3A1FFA}" type="presOf" srcId="{6B4E8D22-2BDE-47D8-8F4E-036A2AB15470}" destId="{14AF9723-C26F-486E-AD12-46893B6238BD}" srcOrd="0" destOrd="0" presId="urn:microsoft.com/office/officeart/2005/8/layout/radial4"/>
    <dgm:cxn modelId="{60D835BA-1D90-4A88-9AF1-8A39F1E5A758}" srcId="{84D5BC79-CABF-405E-85E5-C1FC5EE339CD}" destId="{468835EF-1292-4F1A-8264-8360938FE828}" srcOrd="4" destOrd="0" parTransId="{6B4E8D22-2BDE-47D8-8F4E-036A2AB15470}" sibTransId="{0B1BACA7-8FEE-4B54-9621-13F706737299}"/>
    <dgm:cxn modelId="{5C4896C1-C744-4789-ADD0-3A304C5A1C8E}" type="presOf" srcId="{EF012DE5-01F1-4E93-B3DB-0B7026F1B201}" destId="{31742CD0-178F-4D8D-A1F8-A042F6A8A39F}" srcOrd="0" destOrd="0" presId="urn:microsoft.com/office/officeart/2005/8/layout/radial4"/>
    <dgm:cxn modelId="{DFBCD793-16BF-4FF8-B5C2-FA962793E40E}" type="presOf" srcId="{22B33E4C-A7F8-48BA-B887-5AC7DC64A13E}" destId="{5CDD5E83-D036-442E-B3EA-5DB9370B5C06}" srcOrd="0" destOrd="0" presId="urn:microsoft.com/office/officeart/2005/8/layout/radial4"/>
    <dgm:cxn modelId="{D3E652DC-D6A2-4854-AB3D-1538CF7457FE}" type="presOf" srcId="{0E1A30EC-97F8-4848-A357-1D109735B327}" destId="{BEEBDC02-33FB-49EE-972F-BE9A0F3719C5}" srcOrd="0" destOrd="0" presId="urn:microsoft.com/office/officeart/2005/8/layout/radial4"/>
    <dgm:cxn modelId="{88BCA4A9-F7F3-4CBB-9DA4-BD10B6F38566}" type="presOf" srcId="{FE43DED9-FD55-4780-9E6F-CB923891F644}" destId="{3E30191F-1A40-439B-82DB-B42F45DB98FF}" srcOrd="0" destOrd="0" presId="urn:microsoft.com/office/officeart/2005/8/layout/radial4"/>
    <dgm:cxn modelId="{341B9341-B56C-4E5C-B4F8-4C9A80AEB739}" srcId="{F229D622-06E7-4D85-B788-6592F35841B0}" destId="{84D5BC79-CABF-405E-85E5-C1FC5EE339CD}" srcOrd="0" destOrd="0" parTransId="{539C04D6-EFA6-4F81-97B5-C7726AEC5205}" sibTransId="{A12CB200-D5CE-401B-BAA9-1F470F6B2ED1}"/>
    <dgm:cxn modelId="{A1877A9B-1E67-450B-8CC6-22A57842836E}" type="presOf" srcId="{F229D622-06E7-4D85-B788-6592F35841B0}" destId="{0D4013A3-2920-4777-81BE-3CBA9791C987}" srcOrd="0" destOrd="0" presId="urn:microsoft.com/office/officeart/2005/8/layout/radial4"/>
    <dgm:cxn modelId="{DE984C68-3BF3-44CA-AA82-A6A5FD1A3D95}" type="presOf" srcId="{468835EF-1292-4F1A-8264-8360938FE828}" destId="{79391470-359F-41D7-96CD-11072B412C70}" srcOrd="0" destOrd="0" presId="urn:microsoft.com/office/officeart/2005/8/layout/radial4"/>
    <dgm:cxn modelId="{316F4B2C-5115-499C-9880-85D6C1AE297C}" type="presOf" srcId="{4ECFEB11-FE85-4460-B960-D1ECF23FE9BE}" destId="{7740F4C1-35C0-437A-B036-E308BA8CE5AA}" srcOrd="0" destOrd="0" presId="urn:microsoft.com/office/officeart/2005/8/layout/radial4"/>
    <dgm:cxn modelId="{696CDCC2-4943-4D68-8AE3-F16CD103A122}" type="presOf" srcId="{84D5BC79-CABF-405E-85E5-C1FC5EE339CD}" destId="{0BEC56CD-125C-43E7-AD59-B5AB4FDFB915}" srcOrd="0" destOrd="0" presId="urn:microsoft.com/office/officeart/2005/8/layout/radial4"/>
    <dgm:cxn modelId="{B03149BD-A854-4536-9E1E-F9766FB7AB4D}" type="presOf" srcId="{6B7E3AAE-8C5E-4D0D-875B-9C906E21C1E1}" destId="{67F6E396-BB0A-4955-B6D8-D525FF3BAB01}" srcOrd="0" destOrd="0" presId="urn:microsoft.com/office/officeart/2005/8/layout/radial4"/>
    <dgm:cxn modelId="{0E900AED-6C67-4DEF-BF94-E55704CE8E9E}" srcId="{84D5BC79-CABF-405E-85E5-C1FC5EE339CD}" destId="{22B33E4C-A7F8-48BA-B887-5AC7DC64A13E}" srcOrd="3" destOrd="0" parTransId="{FE43DED9-FD55-4780-9E6F-CB923891F644}" sibTransId="{F27985EC-BEED-45DF-A992-D29D5692734C}"/>
    <dgm:cxn modelId="{6AA912F7-4C0B-4317-AD81-7ED2B720FDB4}" srcId="{84D5BC79-CABF-405E-85E5-C1FC5EE339CD}" destId="{9EDFD5A7-57BB-4E1E-AA41-78FBEFBA5D22}" srcOrd="0" destOrd="0" parTransId="{740AE3BC-E525-4329-B2B5-3C816CFEE611}" sibTransId="{2823D663-2651-4FAF-8B72-228F6E379E98}"/>
    <dgm:cxn modelId="{E0DFCE3F-A861-495F-9216-6923F0F25637}" type="presOf" srcId="{740AE3BC-E525-4329-B2B5-3C816CFEE611}" destId="{C413FD96-1F46-43BE-BD11-4496F8F668AE}" srcOrd="0" destOrd="0" presId="urn:microsoft.com/office/officeart/2005/8/layout/radial4"/>
    <dgm:cxn modelId="{EE08ACC2-97D9-4243-8E1E-92F46944BC88}" srcId="{84D5BC79-CABF-405E-85E5-C1FC5EE339CD}" destId="{EF012DE5-01F1-4E93-B3DB-0B7026F1B201}" srcOrd="1" destOrd="0" parTransId="{0E1A30EC-97F8-4848-A357-1D109735B327}" sibTransId="{DF34470D-E0A9-439A-910B-07D1017C48CC}"/>
    <dgm:cxn modelId="{A9333E99-04C6-46AC-B3B9-5D6B6A2CEF3B}" type="presOf" srcId="{9EDFD5A7-57BB-4E1E-AA41-78FBEFBA5D22}" destId="{7609B1A9-A242-482F-A579-16041178B2B7}" srcOrd="0" destOrd="0" presId="urn:microsoft.com/office/officeart/2005/8/layout/radial4"/>
    <dgm:cxn modelId="{FEC22F8E-3F35-49EB-9178-379009F75E5E}" type="presParOf" srcId="{0D4013A3-2920-4777-81BE-3CBA9791C987}" destId="{0BEC56CD-125C-43E7-AD59-B5AB4FDFB915}" srcOrd="0" destOrd="0" presId="urn:microsoft.com/office/officeart/2005/8/layout/radial4"/>
    <dgm:cxn modelId="{04976B9A-444E-4E43-82C1-CB0510355387}" type="presParOf" srcId="{0D4013A3-2920-4777-81BE-3CBA9791C987}" destId="{C413FD96-1F46-43BE-BD11-4496F8F668AE}" srcOrd="1" destOrd="0" presId="urn:microsoft.com/office/officeart/2005/8/layout/radial4"/>
    <dgm:cxn modelId="{68A72FB9-3DCB-41C8-B9D6-F71F81212617}" type="presParOf" srcId="{0D4013A3-2920-4777-81BE-3CBA9791C987}" destId="{7609B1A9-A242-482F-A579-16041178B2B7}" srcOrd="2" destOrd="0" presId="urn:microsoft.com/office/officeart/2005/8/layout/radial4"/>
    <dgm:cxn modelId="{09C2DB9D-F31C-48BA-BE80-5CBEC58A414B}" type="presParOf" srcId="{0D4013A3-2920-4777-81BE-3CBA9791C987}" destId="{BEEBDC02-33FB-49EE-972F-BE9A0F3719C5}" srcOrd="3" destOrd="0" presId="urn:microsoft.com/office/officeart/2005/8/layout/radial4"/>
    <dgm:cxn modelId="{B3C4CC96-028F-413B-99CF-DE4BD53F87A0}" type="presParOf" srcId="{0D4013A3-2920-4777-81BE-3CBA9791C987}" destId="{31742CD0-178F-4D8D-A1F8-A042F6A8A39F}" srcOrd="4" destOrd="0" presId="urn:microsoft.com/office/officeart/2005/8/layout/radial4"/>
    <dgm:cxn modelId="{DD74420F-5641-4007-9E94-1FA59481D9A3}" type="presParOf" srcId="{0D4013A3-2920-4777-81BE-3CBA9791C987}" destId="{67F6E396-BB0A-4955-B6D8-D525FF3BAB01}" srcOrd="5" destOrd="0" presId="urn:microsoft.com/office/officeart/2005/8/layout/radial4"/>
    <dgm:cxn modelId="{8628C147-6D29-4535-B4EC-39AEF9EBDECE}" type="presParOf" srcId="{0D4013A3-2920-4777-81BE-3CBA9791C987}" destId="{7740F4C1-35C0-437A-B036-E308BA8CE5AA}" srcOrd="6" destOrd="0" presId="urn:microsoft.com/office/officeart/2005/8/layout/radial4"/>
    <dgm:cxn modelId="{31AFDFC1-3302-4DA4-BED2-2DBBD0FDC88E}" type="presParOf" srcId="{0D4013A3-2920-4777-81BE-3CBA9791C987}" destId="{3E30191F-1A40-439B-82DB-B42F45DB98FF}" srcOrd="7" destOrd="0" presId="urn:microsoft.com/office/officeart/2005/8/layout/radial4"/>
    <dgm:cxn modelId="{3B1A636F-CBBB-4F93-8F92-12E806272A98}" type="presParOf" srcId="{0D4013A3-2920-4777-81BE-3CBA9791C987}" destId="{5CDD5E83-D036-442E-B3EA-5DB9370B5C06}" srcOrd="8" destOrd="0" presId="urn:microsoft.com/office/officeart/2005/8/layout/radial4"/>
    <dgm:cxn modelId="{7A0E1C41-7222-4CBC-BA73-FB37113BF32F}" type="presParOf" srcId="{0D4013A3-2920-4777-81BE-3CBA9791C987}" destId="{14AF9723-C26F-486E-AD12-46893B6238BD}" srcOrd="9" destOrd="0" presId="urn:microsoft.com/office/officeart/2005/8/layout/radial4"/>
    <dgm:cxn modelId="{68A571A7-1071-43DC-BE14-C4121EB41867}" type="presParOf" srcId="{0D4013A3-2920-4777-81BE-3CBA9791C987}" destId="{79391470-359F-41D7-96CD-11072B412C7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2042F-4312-44A2-9F38-D71098E32ADA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9896DDE-5EC3-46F4-9848-1D639C925C58}">
      <dgm:prSet phldrT="[Текст]" custT="1"/>
      <dgm:spPr>
        <a:solidFill>
          <a:srgbClr val="BB2217"/>
        </a:solidFill>
      </dgm:spPr>
      <dgm:t>
        <a:bodyPr/>
        <a:lstStyle/>
        <a:p>
          <a:r>
            <a:rPr lang="ru-RU" sz="3200" b="1" dirty="0" smtClean="0"/>
            <a:t>Потраченное время и нервы</a:t>
          </a:r>
          <a:endParaRPr lang="ru-RU" sz="3200" b="1" dirty="0"/>
        </a:p>
      </dgm:t>
    </dgm:pt>
    <dgm:pt modelId="{5A9BC78C-3D4E-4521-8C0E-CF13366589D6}" type="parTrans" cxnId="{D52A495C-4716-40E8-B5A1-7F32C3F1788A}">
      <dgm:prSet/>
      <dgm:spPr/>
      <dgm:t>
        <a:bodyPr/>
        <a:lstStyle/>
        <a:p>
          <a:endParaRPr lang="ru-RU"/>
        </a:p>
      </dgm:t>
    </dgm:pt>
    <dgm:pt modelId="{CE1A2D7D-0D4E-4DAC-B27E-AC56388AD4F0}" type="sibTrans" cxnId="{D52A495C-4716-40E8-B5A1-7F32C3F1788A}">
      <dgm:prSet/>
      <dgm:spPr/>
      <dgm:t>
        <a:bodyPr/>
        <a:lstStyle/>
        <a:p>
          <a:endParaRPr lang="ru-RU"/>
        </a:p>
      </dgm:t>
    </dgm:pt>
    <dgm:pt modelId="{79913113-4883-43A1-A8DE-5CD3AFC40A58}">
      <dgm:prSet phldrT="[Текст]" custT="1"/>
      <dgm:spPr/>
      <dgm:t>
        <a:bodyPr/>
        <a:lstStyle/>
        <a:p>
          <a:r>
            <a:rPr lang="ru-RU" sz="3200" b="1" dirty="0" smtClean="0"/>
            <a:t>Потраченные деньги</a:t>
          </a:r>
          <a:endParaRPr lang="ru-RU" sz="3200" b="1" dirty="0"/>
        </a:p>
      </dgm:t>
    </dgm:pt>
    <dgm:pt modelId="{23AAB5AC-B3AF-481C-91BA-6F20125E6F14}" type="parTrans" cxnId="{6DD59315-2F36-489F-8DF2-F9C56D333650}">
      <dgm:prSet/>
      <dgm:spPr/>
      <dgm:t>
        <a:bodyPr/>
        <a:lstStyle/>
        <a:p>
          <a:endParaRPr lang="ru-RU"/>
        </a:p>
      </dgm:t>
    </dgm:pt>
    <dgm:pt modelId="{45950CAD-0BBA-45BD-AC0D-D87E352FD656}" type="sibTrans" cxnId="{6DD59315-2F36-489F-8DF2-F9C56D333650}">
      <dgm:prSet/>
      <dgm:spPr/>
      <dgm:t>
        <a:bodyPr/>
        <a:lstStyle/>
        <a:p>
          <a:endParaRPr lang="ru-RU"/>
        </a:p>
      </dgm:t>
    </dgm:pt>
    <dgm:pt modelId="{B108B828-FCD2-4F32-BC1F-F457EBC6879E}">
      <dgm:prSet phldrT="[Текст]" custT="1"/>
      <dgm:spPr/>
      <dgm:t>
        <a:bodyPr/>
        <a:lstStyle/>
        <a:p>
          <a:r>
            <a:rPr lang="ru-RU" sz="3200" b="1" dirty="0" smtClean="0"/>
            <a:t>Неактуальная информация</a:t>
          </a:r>
          <a:endParaRPr lang="ru-RU" sz="3200" b="1" dirty="0"/>
        </a:p>
      </dgm:t>
    </dgm:pt>
    <dgm:pt modelId="{2221CCA1-28F5-464F-B99E-E1BFEC58A676}" type="parTrans" cxnId="{7CF94412-EA9A-4C5E-914A-D1133E418A95}">
      <dgm:prSet/>
      <dgm:spPr/>
      <dgm:t>
        <a:bodyPr/>
        <a:lstStyle/>
        <a:p>
          <a:endParaRPr lang="ru-RU"/>
        </a:p>
      </dgm:t>
    </dgm:pt>
    <dgm:pt modelId="{5DBA00BA-DFC0-4985-9ECF-1B96A70C6400}" type="sibTrans" cxnId="{7CF94412-EA9A-4C5E-914A-D1133E418A95}">
      <dgm:prSet/>
      <dgm:spPr/>
      <dgm:t>
        <a:bodyPr/>
        <a:lstStyle/>
        <a:p>
          <a:endParaRPr lang="ru-RU"/>
        </a:p>
      </dgm:t>
    </dgm:pt>
    <dgm:pt modelId="{2D2F6A28-E360-47B4-9B99-29B34A76DEC1}">
      <dgm:prSet custT="1"/>
      <dgm:spPr/>
      <dgm:t>
        <a:bodyPr/>
        <a:lstStyle/>
        <a:p>
          <a:r>
            <a:rPr lang="ru-RU" sz="3200" b="1" i="0" dirty="0" smtClean="0"/>
            <a:t>Подорванная репутация</a:t>
          </a:r>
          <a:endParaRPr lang="ru-RU" sz="3200" b="1" dirty="0"/>
        </a:p>
      </dgm:t>
    </dgm:pt>
    <dgm:pt modelId="{CAC00B51-FA7B-4387-9687-7DCCDC14E005}" type="parTrans" cxnId="{31FE3D54-A245-4BF2-B614-D3ADE27F6556}">
      <dgm:prSet/>
      <dgm:spPr/>
      <dgm:t>
        <a:bodyPr/>
        <a:lstStyle/>
        <a:p>
          <a:endParaRPr lang="ru-RU"/>
        </a:p>
      </dgm:t>
    </dgm:pt>
    <dgm:pt modelId="{D940701B-01AD-469C-97CF-899B4FD91B66}" type="sibTrans" cxnId="{31FE3D54-A245-4BF2-B614-D3ADE27F6556}">
      <dgm:prSet/>
      <dgm:spPr/>
      <dgm:t>
        <a:bodyPr/>
        <a:lstStyle/>
        <a:p>
          <a:endParaRPr lang="ru-RU"/>
        </a:p>
      </dgm:t>
    </dgm:pt>
    <dgm:pt modelId="{025EB522-0F76-4F23-9794-C02A6F31BF48}" type="pres">
      <dgm:prSet presAssocID="{54E2042F-4312-44A2-9F38-D71098E32AD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B81D26F-0F04-4EE6-AC3D-51A46E8A0B2C}" type="pres">
      <dgm:prSet presAssocID="{B9896DDE-5EC3-46F4-9848-1D639C925C58}" presName="parentText1" presStyleLbl="node1" presStyleIdx="0" presStyleCnt="4" custLinFactNeighborX="-1811" custLinFactNeighborY="47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9EB35-05C5-4B62-BAF5-F65308718A28}" type="pres">
      <dgm:prSet presAssocID="{79913113-4883-43A1-A8DE-5CD3AFC40A58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C2988-FB65-4EF7-A748-A959B126C374}" type="pres">
      <dgm:prSet presAssocID="{B108B828-FCD2-4F32-BC1F-F457EBC6879E}" presName="parentText3" presStyleLbl="node1" presStyleIdx="2" presStyleCnt="4" custScaleX="108203" custLinFactNeighborX="-3918" custLinFactNeighborY="912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C267F-9B63-4196-B59A-AB8593DCAE70}" type="pres">
      <dgm:prSet presAssocID="{2D2F6A28-E360-47B4-9B99-29B34A76DEC1}" presName="parentText4" presStyleLbl="node1" presStyleIdx="3" presStyleCnt="4" custScaleX="156563" custLinFactNeighborX="-27370" custLinFactNeighborY="1274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F94412-EA9A-4C5E-914A-D1133E418A95}" srcId="{54E2042F-4312-44A2-9F38-D71098E32ADA}" destId="{B108B828-FCD2-4F32-BC1F-F457EBC6879E}" srcOrd="2" destOrd="0" parTransId="{2221CCA1-28F5-464F-B99E-E1BFEC58A676}" sibTransId="{5DBA00BA-DFC0-4985-9ECF-1B96A70C6400}"/>
    <dgm:cxn modelId="{31FE3D54-A245-4BF2-B614-D3ADE27F6556}" srcId="{54E2042F-4312-44A2-9F38-D71098E32ADA}" destId="{2D2F6A28-E360-47B4-9B99-29B34A76DEC1}" srcOrd="3" destOrd="0" parTransId="{CAC00B51-FA7B-4387-9687-7DCCDC14E005}" sibTransId="{D940701B-01AD-469C-97CF-899B4FD91B66}"/>
    <dgm:cxn modelId="{6DD59315-2F36-489F-8DF2-F9C56D333650}" srcId="{54E2042F-4312-44A2-9F38-D71098E32ADA}" destId="{79913113-4883-43A1-A8DE-5CD3AFC40A58}" srcOrd="1" destOrd="0" parTransId="{23AAB5AC-B3AF-481C-91BA-6F20125E6F14}" sibTransId="{45950CAD-0BBA-45BD-AC0D-D87E352FD656}"/>
    <dgm:cxn modelId="{BD50E114-C183-41CA-9132-4FCF0AE369ED}" type="presOf" srcId="{54E2042F-4312-44A2-9F38-D71098E32ADA}" destId="{025EB522-0F76-4F23-9794-C02A6F31BF48}" srcOrd="0" destOrd="0" presId="urn:microsoft.com/office/officeart/2009/3/layout/IncreasingArrowsProcess"/>
    <dgm:cxn modelId="{E1384195-4B9B-4BE2-8A37-835D0CDE922D}" type="presOf" srcId="{B9896DDE-5EC3-46F4-9848-1D639C925C58}" destId="{EB81D26F-0F04-4EE6-AC3D-51A46E8A0B2C}" srcOrd="0" destOrd="0" presId="urn:microsoft.com/office/officeart/2009/3/layout/IncreasingArrowsProcess"/>
    <dgm:cxn modelId="{A120319D-D0B7-4B2A-B932-F1A2FB1F95AC}" type="presOf" srcId="{B108B828-FCD2-4F32-BC1F-F457EBC6879E}" destId="{CDCC2988-FB65-4EF7-A748-A959B126C374}" srcOrd="0" destOrd="0" presId="urn:microsoft.com/office/officeart/2009/3/layout/IncreasingArrowsProcess"/>
    <dgm:cxn modelId="{DDD623E2-ED93-446B-A2FD-7FE901700FFA}" type="presOf" srcId="{2D2F6A28-E360-47B4-9B99-29B34A76DEC1}" destId="{DFEC267F-9B63-4196-B59A-AB8593DCAE70}" srcOrd="0" destOrd="0" presId="urn:microsoft.com/office/officeart/2009/3/layout/IncreasingArrowsProcess"/>
    <dgm:cxn modelId="{D52A495C-4716-40E8-B5A1-7F32C3F1788A}" srcId="{54E2042F-4312-44A2-9F38-D71098E32ADA}" destId="{B9896DDE-5EC3-46F4-9848-1D639C925C58}" srcOrd="0" destOrd="0" parTransId="{5A9BC78C-3D4E-4521-8C0E-CF13366589D6}" sibTransId="{CE1A2D7D-0D4E-4DAC-B27E-AC56388AD4F0}"/>
    <dgm:cxn modelId="{996376D6-EBCC-41EF-9B4F-AFCD225425EB}" type="presOf" srcId="{79913113-4883-43A1-A8DE-5CD3AFC40A58}" destId="{7499EB35-05C5-4B62-BAF5-F65308718A28}" srcOrd="0" destOrd="0" presId="urn:microsoft.com/office/officeart/2009/3/layout/IncreasingArrowsProcess"/>
    <dgm:cxn modelId="{0CEEBB02-EB70-4CBD-A517-973D86EE59E8}" type="presParOf" srcId="{025EB522-0F76-4F23-9794-C02A6F31BF48}" destId="{EB81D26F-0F04-4EE6-AC3D-51A46E8A0B2C}" srcOrd="0" destOrd="0" presId="urn:microsoft.com/office/officeart/2009/3/layout/IncreasingArrowsProcess"/>
    <dgm:cxn modelId="{3FF8D45C-9650-42F5-913C-1A2C45EACA6C}" type="presParOf" srcId="{025EB522-0F76-4F23-9794-C02A6F31BF48}" destId="{7499EB35-05C5-4B62-BAF5-F65308718A28}" srcOrd="1" destOrd="0" presId="urn:microsoft.com/office/officeart/2009/3/layout/IncreasingArrowsProcess"/>
    <dgm:cxn modelId="{5840E2BF-EE2A-47AD-9BC7-10A3EE8E4CC1}" type="presParOf" srcId="{025EB522-0F76-4F23-9794-C02A6F31BF48}" destId="{CDCC2988-FB65-4EF7-A748-A959B126C374}" srcOrd="2" destOrd="0" presId="urn:microsoft.com/office/officeart/2009/3/layout/IncreasingArrowsProcess"/>
    <dgm:cxn modelId="{384EBF78-E010-406F-B34F-9621E95A0BC8}" type="presParOf" srcId="{025EB522-0F76-4F23-9794-C02A6F31BF48}" destId="{DFEC267F-9B63-4196-B59A-AB8593DCAE70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79B948-5D34-4C40-9FE3-FC4A87482FEC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0415C3-F9A7-4F65-8850-C3D4C5CB77B5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BB2217"/>
        </a:solidFill>
        <a:ln/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Статья 146 УК РФ </a:t>
          </a:r>
          <a:endParaRPr lang="ru-RU" dirty="0">
            <a:solidFill>
              <a:schemeClr val="bg1"/>
            </a:solidFill>
          </a:endParaRPr>
        </a:p>
      </dgm:t>
    </dgm:pt>
    <dgm:pt modelId="{B52A08B7-D8F6-4ECA-A41C-F4AC22EEAC41}" type="parTrans" cxnId="{310DD663-9F8E-4563-9F2A-B6782CE2C56A}">
      <dgm:prSet/>
      <dgm:spPr/>
      <dgm:t>
        <a:bodyPr/>
        <a:lstStyle/>
        <a:p>
          <a:endParaRPr lang="ru-RU"/>
        </a:p>
      </dgm:t>
    </dgm:pt>
    <dgm:pt modelId="{228FF474-A975-457D-A6C4-B48DCF417558}" type="sibTrans" cxnId="{310DD663-9F8E-4563-9F2A-B6782CE2C56A}">
      <dgm:prSet/>
      <dgm:spPr/>
      <dgm:t>
        <a:bodyPr/>
        <a:lstStyle/>
        <a:p>
          <a:endParaRPr lang="ru-RU"/>
        </a:p>
      </dgm:t>
    </dgm:pt>
    <dgm:pt modelId="{0093A92B-A922-49F6-B2E1-D332DE705290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Нарушение авторских и смежных прав</a:t>
          </a:r>
          <a:endParaRPr lang="ru-RU" dirty="0">
            <a:solidFill>
              <a:schemeClr val="tx1"/>
            </a:solidFill>
          </a:endParaRPr>
        </a:p>
      </dgm:t>
    </dgm:pt>
    <dgm:pt modelId="{4756F365-3071-4C3A-A9C2-CC63634E0F21}" type="parTrans" cxnId="{13CFF91F-25C2-4CD7-8ACF-DE3D1BDC2E4F}">
      <dgm:prSet/>
      <dgm:spPr/>
      <dgm:t>
        <a:bodyPr/>
        <a:lstStyle/>
        <a:p>
          <a:endParaRPr lang="ru-RU"/>
        </a:p>
      </dgm:t>
    </dgm:pt>
    <dgm:pt modelId="{9703D25C-1592-4485-8295-8D10CDE493DE}" type="sibTrans" cxnId="{13CFF91F-25C2-4CD7-8ACF-DE3D1BDC2E4F}">
      <dgm:prSet/>
      <dgm:spPr/>
      <dgm:t>
        <a:bodyPr/>
        <a:lstStyle/>
        <a:p>
          <a:endParaRPr lang="ru-RU"/>
        </a:p>
      </dgm:t>
    </dgm:pt>
    <dgm:pt modelId="{0A085437-5459-4672-8847-2621BFE63C79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BB2217"/>
        </a:solidFill>
        <a:ln/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Статья 273 УК РФ </a:t>
          </a:r>
          <a:endParaRPr lang="ru-RU" dirty="0">
            <a:solidFill>
              <a:schemeClr val="bg1"/>
            </a:solidFill>
          </a:endParaRPr>
        </a:p>
      </dgm:t>
    </dgm:pt>
    <dgm:pt modelId="{C9CBF76D-779D-4C54-B63F-A8CF12091F05}" type="parTrans" cxnId="{82BF7162-B15B-4A46-AC98-CA2603A97AB5}">
      <dgm:prSet/>
      <dgm:spPr/>
      <dgm:t>
        <a:bodyPr/>
        <a:lstStyle/>
        <a:p>
          <a:endParaRPr lang="ru-RU"/>
        </a:p>
      </dgm:t>
    </dgm:pt>
    <dgm:pt modelId="{609DE399-7ABB-40E8-962B-FA19BC2468D5}" type="sibTrans" cxnId="{82BF7162-B15B-4A46-AC98-CA2603A97AB5}">
      <dgm:prSet/>
      <dgm:spPr/>
      <dgm:t>
        <a:bodyPr/>
        <a:lstStyle/>
        <a:p>
          <a:endParaRPr lang="ru-RU"/>
        </a:p>
      </dgm:t>
    </dgm:pt>
    <dgm:pt modelId="{781E4E99-80F1-4088-A9F5-FA252EF74EBD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 cap="rnd">
          <a:noFill/>
          <a:round/>
        </a:ln>
      </dgm:spPr>
      <dgm:t>
        <a:bodyPr/>
        <a:lstStyle/>
        <a:p>
          <a:pPr algn="ctr"/>
          <a:r>
            <a:rPr lang="ru-RU" dirty="0" smtClean="0"/>
            <a:t>Создание, использование и распространение вредоносных компьютерных программ</a:t>
          </a:r>
          <a:endParaRPr lang="ru-RU" dirty="0"/>
        </a:p>
      </dgm:t>
    </dgm:pt>
    <dgm:pt modelId="{2A7EBF98-047E-4AFF-B31F-D53F3ED9384E}" type="parTrans" cxnId="{A75C0ABE-BBFB-4CE4-A505-0B45D752826F}">
      <dgm:prSet/>
      <dgm:spPr/>
      <dgm:t>
        <a:bodyPr/>
        <a:lstStyle/>
        <a:p>
          <a:endParaRPr lang="ru-RU"/>
        </a:p>
      </dgm:t>
    </dgm:pt>
    <dgm:pt modelId="{5E64B2A7-5460-4C99-A944-866CDC50AC82}" type="sibTrans" cxnId="{A75C0ABE-BBFB-4CE4-A505-0B45D752826F}">
      <dgm:prSet/>
      <dgm:spPr/>
      <dgm:t>
        <a:bodyPr/>
        <a:lstStyle/>
        <a:p>
          <a:endParaRPr lang="ru-RU"/>
        </a:p>
      </dgm:t>
    </dgm:pt>
    <dgm:pt modelId="{211F3C2A-3359-49BE-ACB0-3C0DB4917E70}">
      <dgm:prSet phldrT="[Текст]"/>
      <dgm:spPr>
        <a:solidFill>
          <a:srgbClr val="BB2217"/>
        </a:solidFill>
        <a:ln>
          <a:solidFill>
            <a:srgbClr val="BB2217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Статья 272 УК РФ </a:t>
          </a:r>
          <a:endParaRPr lang="ru-RU" dirty="0">
            <a:solidFill>
              <a:schemeClr val="bg1"/>
            </a:solidFill>
          </a:endParaRPr>
        </a:p>
      </dgm:t>
    </dgm:pt>
    <dgm:pt modelId="{8B09DA1E-5528-4F92-AC45-F3BA73995D82}" type="parTrans" cxnId="{5A5003D7-923E-4AED-BAEB-CA8D93FDA84D}">
      <dgm:prSet/>
      <dgm:spPr/>
      <dgm:t>
        <a:bodyPr/>
        <a:lstStyle/>
        <a:p>
          <a:endParaRPr lang="ru-RU"/>
        </a:p>
      </dgm:t>
    </dgm:pt>
    <dgm:pt modelId="{7EDE765E-AD9A-46B1-9465-240BB40EBD3D}" type="sibTrans" cxnId="{5A5003D7-923E-4AED-BAEB-CA8D93FDA84D}">
      <dgm:prSet/>
      <dgm:spPr/>
      <dgm:t>
        <a:bodyPr/>
        <a:lstStyle/>
        <a:p>
          <a:endParaRPr lang="ru-RU"/>
        </a:p>
      </dgm:t>
    </dgm:pt>
    <dgm:pt modelId="{3EEBE938-B3BF-4F4C-9D5E-66F305E8AC9E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>
          <a:softEdge rad="12700"/>
        </a:effectLst>
      </dgm:spPr>
      <dgm:t>
        <a:bodyPr/>
        <a:lstStyle/>
        <a:p>
          <a:pPr algn="ctr"/>
          <a:r>
            <a:rPr lang="ru-RU" dirty="0" smtClean="0"/>
            <a:t>Неправомерный доступ к компьютерной информации</a:t>
          </a:r>
          <a:endParaRPr lang="ru-RU" dirty="0"/>
        </a:p>
      </dgm:t>
    </dgm:pt>
    <dgm:pt modelId="{CE14F51D-C3B9-43C5-87F7-5257775614C7}" type="parTrans" cxnId="{08D410F2-FDF5-46AC-A8F1-09924B43F59E}">
      <dgm:prSet/>
      <dgm:spPr/>
      <dgm:t>
        <a:bodyPr/>
        <a:lstStyle/>
        <a:p>
          <a:endParaRPr lang="ru-RU"/>
        </a:p>
      </dgm:t>
    </dgm:pt>
    <dgm:pt modelId="{FA656DF3-AFB5-402A-980F-272913E47EF3}" type="sibTrans" cxnId="{08D410F2-FDF5-46AC-A8F1-09924B43F59E}">
      <dgm:prSet/>
      <dgm:spPr/>
      <dgm:t>
        <a:bodyPr/>
        <a:lstStyle/>
        <a:p>
          <a:endParaRPr lang="ru-RU"/>
        </a:p>
      </dgm:t>
    </dgm:pt>
    <dgm:pt modelId="{9CE9CDFE-A62D-47D6-91AD-05494A6DF72F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algn="l"/>
          <a:endParaRPr lang="ru-RU" dirty="0" smtClean="0"/>
        </a:p>
      </dgm:t>
    </dgm:pt>
    <dgm:pt modelId="{46BE2BF3-7B13-4DB0-AE2E-827A6CE003BE}" type="parTrans" cxnId="{C3C832C4-653D-4F99-8B34-83AB8ABACA6B}">
      <dgm:prSet/>
      <dgm:spPr/>
      <dgm:t>
        <a:bodyPr/>
        <a:lstStyle/>
        <a:p>
          <a:endParaRPr lang="ru-RU"/>
        </a:p>
      </dgm:t>
    </dgm:pt>
    <dgm:pt modelId="{6B936E1B-2B7A-4340-BF44-C88CE6D7B64C}" type="sibTrans" cxnId="{C3C832C4-653D-4F99-8B34-83AB8ABACA6B}">
      <dgm:prSet/>
      <dgm:spPr/>
      <dgm:t>
        <a:bodyPr/>
        <a:lstStyle/>
        <a:p>
          <a:endParaRPr lang="ru-RU"/>
        </a:p>
      </dgm:t>
    </dgm:pt>
    <dgm:pt modelId="{62D10020-59F3-4274-A9A3-5EEF95B8C177}" type="pres">
      <dgm:prSet presAssocID="{4079B948-5D34-4C40-9FE3-FC4A87482F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9601F0-272A-4D01-BB2F-A326FA059A11}" type="pres">
      <dgm:prSet presAssocID="{520415C3-F9A7-4F65-8850-C3D4C5CB77B5}" presName="composite" presStyleCnt="0"/>
      <dgm:spPr/>
    </dgm:pt>
    <dgm:pt modelId="{89F5D93A-7393-4D10-BF51-4F05B603742E}" type="pres">
      <dgm:prSet presAssocID="{520415C3-F9A7-4F65-8850-C3D4C5CB77B5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3506B1D-03AE-4199-802D-99592CCACA16}" type="pres">
      <dgm:prSet presAssocID="{520415C3-F9A7-4F65-8850-C3D4C5CB77B5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A75B8B3-2D64-4CD0-8E96-FF01781C47A8}" type="pres">
      <dgm:prSet presAssocID="{228FF474-A975-457D-A6C4-B48DCF417558}" presName="space" presStyleCnt="0"/>
      <dgm:spPr/>
    </dgm:pt>
    <dgm:pt modelId="{08957A51-622A-4682-977A-AFA3B9780E42}" type="pres">
      <dgm:prSet presAssocID="{0A085437-5459-4672-8847-2621BFE63C79}" presName="composite" presStyleCnt="0"/>
      <dgm:spPr/>
    </dgm:pt>
    <dgm:pt modelId="{9276EA42-2322-40B4-9238-4CCAA7617CDC}" type="pres">
      <dgm:prSet presAssocID="{0A085437-5459-4672-8847-2621BFE63C79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523209E-0D4D-41CB-9044-7D7BD286FF77}" type="pres">
      <dgm:prSet presAssocID="{0A085437-5459-4672-8847-2621BFE63C7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2CC37-29C8-4E8D-B44A-C5377E1F65B9}" type="pres">
      <dgm:prSet presAssocID="{609DE399-7ABB-40E8-962B-FA19BC2468D5}" presName="space" presStyleCnt="0"/>
      <dgm:spPr/>
    </dgm:pt>
    <dgm:pt modelId="{CFD0B58E-835B-48B0-86E9-06BFC96458D5}" type="pres">
      <dgm:prSet presAssocID="{211F3C2A-3359-49BE-ACB0-3C0DB4917E70}" presName="composite" presStyleCnt="0"/>
      <dgm:spPr/>
    </dgm:pt>
    <dgm:pt modelId="{7BE24877-6188-46E8-B193-E0425377E9C5}" type="pres">
      <dgm:prSet presAssocID="{211F3C2A-3359-49BE-ACB0-3C0DB4917E70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6EC8DA5-EB18-488F-8CBC-9A54441D939E}" type="pres">
      <dgm:prSet presAssocID="{211F3C2A-3359-49BE-ACB0-3C0DB4917E7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E7FDA1-286B-4756-920F-9CDE92320EDC}" type="presOf" srcId="{520415C3-F9A7-4F65-8850-C3D4C5CB77B5}" destId="{89F5D93A-7393-4D10-BF51-4F05B603742E}" srcOrd="0" destOrd="0" presId="urn:microsoft.com/office/officeart/2005/8/layout/hList1"/>
    <dgm:cxn modelId="{08D410F2-FDF5-46AC-A8F1-09924B43F59E}" srcId="{211F3C2A-3359-49BE-ACB0-3C0DB4917E70}" destId="{3EEBE938-B3BF-4F4C-9D5E-66F305E8AC9E}" srcOrd="0" destOrd="0" parTransId="{CE14F51D-C3B9-43C5-87F7-5257775614C7}" sibTransId="{FA656DF3-AFB5-402A-980F-272913E47EF3}"/>
    <dgm:cxn modelId="{D875F045-D2F1-48E9-9F1F-39E7ED157E48}" type="presOf" srcId="{0A085437-5459-4672-8847-2621BFE63C79}" destId="{9276EA42-2322-40B4-9238-4CCAA7617CDC}" srcOrd="0" destOrd="0" presId="urn:microsoft.com/office/officeart/2005/8/layout/hList1"/>
    <dgm:cxn modelId="{927117A7-8D1E-430C-879C-DD7E37E502D1}" type="presOf" srcId="{781E4E99-80F1-4088-A9F5-FA252EF74EBD}" destId="{5523209E-0D4D-41CB-9044-7D7BD286FF77}" srcOrd="0" destOrd="0" presId="urn:microsoft.com/office/officeart/2005/8/layout/hList1"/>
    <dgm:cxn modelId="{A2CC622B-8D51-4F4E-BAF4-B6FF84AC73E1}" type="presOf" srcId="{9CE9CDFE-A62D-47D6-91AD-05494A6DF72F}" destId="{13506B1D-03AE-4199-802D-99592CCACA16}" srcOrd="0" destOrd="1" presId="urn:microsoft.com/office/officeart/2005/8/layout/hList1"/>
    <dgm:cxn modelId="{80B922C6-1CB3-4E2E-8B0D-FA90C152D2BC}" type="presOf" srcId="{0093A92B-A922-49F6-B2E1-D332DE705290}" destId="{13506B1D-03AE-4199-802D-99592CCACA16}" srcOrd="0" destOrd="0" presId="urn:microsoft.com/office/officeart/2005/8/layout/hList1"/>
    <dgm:cxn modelId="{A75C0ABE-BBFB-4CE4-A505-0B45D752826F}" srcId="{0A085437-5459-4672-8847-2621BFE63C79}" destId="{781E4E99-80F1-4088-A9F5-FA252EF74EBD}" srcOrd="0" destOrd="0" parTransId="{2A7EBF98-047E-4AFF-B31F-D53F3ED9384E}" sibTransId="{5E64B2A7-5460-4C99-A944-866CDC50AC82}"/>
    <dgm:cxn modelId="{310DD663-9F8E-4563-9F2A-B6782CE2C56A}" srcId="{4079B948-5D34-4C40-9FE3-FC4A87482FEC}" destId="{520415C3-F9A7-4F65-8850-C3D4C5CB77B5}" srcOrd="0" destOrd="0" parTransId="{B52A08B7-D8F6-4ECA-A41C-F4AC22EEAC41}" sibTransId="{228FF474-A975-457D-A6C4-B48DCF417558}"/>
    <dgm:cxn modelId="{C3C832C4-653D-4F99-8B34-83AB8ABACA6B}" srcId="{520415C3-F9A7-4F65-8850-C3D4C5CB77B5}" destId="{9CE9CDFE-A62D-47D6-91AD-05494A6DF72F}" srcOrd="1" destOrd="0" parTransId="{46BE2BF3-7B13-4DB0-AE2E-827A6CE003BE}" sibTransId="{6B936E1B-2B7A-4340-BF44-C88CE6D7B64C}"/>
    <dgm:cxn modelId="{5A5003D7-923E-4AED-BAEB-CA8D93FDA84D}" srcId="{4079B948-5D34-4C40-9FE3-FC4A87482FEC}" destId="{211F3C2A-3359-49BE-ACB0-3C0DB4917E70}" srcOrd="2" destOrd="0" parTransId="{8B09DA1E-5528-4F92-AC45-F3BA73995D82}" sibTransId="{7EDE765E-AD9A-46B1-9465-240BB40EBD3D}"/>
    <dgm:cxn modelId="{82BF7162-B15B-4A46-AC98-CA2603A97AB5}" srcId="{4079B948-5D34-4C40-9FE3-FC4A87482FEC}" destId="{0A085437-5459-4672-8847-2621BFE63C79}" srcOrd="1" destOrd="0" parTransId="{C9CBF76D-779D-4C54-B63F-A8CF12091F05}" sibTransId="{609DE399-7ABB-40E8-962B-FA19BC2468D5}"/>
    <dgm:cxn modelId="{1B00CA01-5992-4B12-B166-7375D9FB13D2}" type="presOf" srcId="{3EEBE938-B3BF-4F4C-9D5E-66F305E8AC9E}" destId="{96EC8DA5-EB18-488F-8CBC-9A54441D939E}" srcOrd="0" destOrd="0" presId="urn:microsoft.com/office/officeart/2005/8/layout/hList1"/>
    <dgm:cxn modelId="{D203938C-9EDC-46F0-8983-11B022A402DD}" type="presOf" srcId="{4079B948-5D34-4C40-9FE3-FC4A87482FEC}" destId="{62D10020-59F3-4274-A9A3-5EEF95B8C177}" srcOrd="0" destOrd="0" presId="urn:microsoft.com/office/officeart/2005/8/layout/hList1"/>
    <dgm:cxn modelId="{627C35AA-04CA-4944-9A30-6DB2ABB9DA38}" type="presOf" srcId="{211F3C2A-3359-49BE-ACB0-3C0DB4917E70}" destId="{7BE24877-6188-46E8-B193-E0425377E9C5}" srcOrd="0" destOrd="0" presId="urn:microsoft.com/office/officeart/2005/8/layout/hList1"/>
    <dgm:cxn modelId="{13CFF91F-25C2-4CD7-8ACF-DE3D1BDC2E4F}" srcId="{520415C3-F9A7-4F65-8850-C3D4C5CB77B5}" destId="{0093A92B-A922-49F6-B2E1-D332DE705290}" srcOrd="0" destOrd="0" parTransId="{4756F365-3071-4C3A-A9C2-CC63634E0F21}" sibTransId="{9703D25C-1592-4485-8295-8D10CDE493DE}"/>
    <dgm:cxn modelId="{415755DC-D173-47C6-A627-A36A2CD4CBEE}" type="presParOf" srcId="{62D10020-59F3-4274-A9A3-5EEF95B8C177}" destId="{DB9601F0-272A-4D01-BB2F-A326FA059A11}" srcOrd="0" destOrd="0" presId="urn:microsoft.com/office/officeart/2005/8/layout/hList1"/>
    <dgm:cxn modelId="{B1EFD27E-51EB-4D37-B459-6B044686DFBB}" type="presParOf" srcId="{DB9601F0-272A-4D01-BB2F-A326FA059A11}" destId="{89F5D93A-7393-4D10-BF51-4F05B603742E}" srcOrd="0" destOrd="0" presId="urn:microsoft.com/office/officeart/2005/8/layout/hList1"/>
    <dgm:cxn modelId="{51342C34-E1C6-492E-BF8C-39E92DE7B1A0}" type="presParOf" srcId="{DB9601F0-272A-4D01-BB2F-A326FA059A11}" destId="{13506B1D-03AE-4199-802D-99592CCACA16}" srcOrd="1" destOrd="0" presId="urn:microsoft.com/office/officeart/2005/8/layout/hList1"/>
    <dgm:cxn modelId="{83A6044B-A701-45EB-89E6-774A2C6C2199}" type="presParOf" srcId="{62D10020-59F3-4274-A9A3-5EEF95B8C177}" destId="{0A75B8B3-2D64-4CD0-8E96-FF01781C47A8}" srcOrd="1" destOrd="0" presId="urn:microsoft.com/office/officeart/2005/8/layout/hList1"/>
    <dgm:cxn modelId="{D1E58C57-506A-433C-A6FF-65E9F18AD369}" type="presParOf" srcId="{62D10020-59F3-4274-A9A3-5EEF95B8C177}" destId="{08957A51-622A-4682-977A-AFA3B9780E42}" srcOrd="2" destOrd="0" presId="urn:microsoft.com/office/officeart/2005/8/layout/hList1"/>
    <dgm:cxn modelId="{A84A1683-C84F-4435-B5B6-52DFC27E27EF}" type="presParOf" srcId="{08957A51-622A-4682-977A-AFA3B9780E42}" destId="{9276EA42-2322-40B4-9238-4CCAA7617CDC}" srcOrd="0" destOrd="0" presId="urn:microsoft.com/office/officeart/2005/8/layout/hList1"/>
    <dgm:cxn modelId="{05DDEC00-26C2-49BF-8524-32322BF63D22}" type="presParOf" srcId="{08957A51-622A-4682-977A-AFA3B9780E42}" destId="{5523209E-0D4D-41CB-9044-7D7BD286FF77}" srcOrd="1" destOrd="0" presId="urn:microsoft.com/office/officeart/2005/8/layout/hList1"/>
    <dgm:cxn modelId="{6FCCD065-12B9-4E0B-8D33-2124C5BDC7F7}" type="presParOf" srcId="{62D10020-59F3-4274-A9A3-5EEF95B8C177}" destId="{0BE2CC37-29C8-4E8D-B44A-C5377E1F65B9}" srcOrd="3" destOrd="0" presId="urn:microsoft.com/office/officeart/2005/8/layout/hList1"/>
    <dgm:cxn modelId="{ECE1C8F5-C244-42C7-BBCE-7B72C5B3FF79}" type="presParOf" srcId="{62D10020-59F3-4274-A9A3-5EEF95B8C177}" destId="{CFD0B58E-835B-48B0-86E9-06BFC96458D5}" srcOrd="4" destOrd="0" presId="urn:microsoft.com/office/officeart/2005/8/layout/hList1"/>
    <dgm:cxn modelId="{4FDBC8FD-2E92-4613-9805-D8B60016FA07}" type="presParOf" srcId="{CFD0B58E-835B-48B0-86E9-06BFC96458D5}" destId="{7BE24877-6188-46E8-B193-E0425377E9C5}" srcOrd="0" destOrd="0" presId="urn:microsoft.com/office/officeart/2005/8/layout/hList1"/>
    <dgm:cxn modelId="{3A476620-98E6-471F-983C-6F0E98220657}" type="presParOf" srcId="{CFD0B58E-835B-48B0-86E9-06BFC96458D5}" destId="{96EC8DA5-EB18-488F-8CBC-9A54441D93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2B5AA6-B58A-428C-A79D-A3E77A64EDB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57FBA-A2B2-4421-A06F-ECEECA4FB8C2}">
      <dgm:prSet phldrT="[Текст]"/>
      <dgm:spPr>
        <a:solidFill>
          <a:srgbClr val="BB2217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1С-Фреш</a:t>
          </a:r>
          <a:endParaRPr lang="ru-RU" dirty="0">
            <a:solidFill>
              <a:schemeClr val="bg1"/>
            </a:solidFill>
          </a:endParaRPr>
        </a:p>
      </dgm:t>
    </dgm:pt>
    <dgm:pt modelId="{9CD460C0-8EA3-4E98-BE16-5FC6D76C10AA}" type="parTrans" cxnId="{A697EE64-499A-44BD-94EC-9D5BC66EDFCB}">
      <dgm:prSet/>
      <dgm:spPr/>
      <dgm:t>
        <a:bodyPr/>
        <a:lstStyle/>
        <a:p>
          <a:endParaRPr lang="ru-RU"/>
        </a:p>
      </dgm:t>
    </dgm:pt>
    <dgm:pt modelId="{414FF885-AC67-4454-ADB4-607F47128960}" type="sibTrans" cxnId="{A697EE64-499A-44BD-94EC-9D5BC66EDFCB}">
      <dgm:prSet/>
      <dgm:spPr/>
      <dgm:t>
        <a:bodyPr/>
        <a:lstStyle/>
        <a:p>
          <a:endParaRPr lang="ru-RU"/>
        </a:p>
      </dgm:t>
    </dgm:pt>
    <dgm:pt modelId="{8B3BB2A2-F347-439A-A206-FADF9BEDFDE6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Аренда от 1044 </a:t>
          </a:r>
          <a:r>
            <a:rPr lang="ru-RU" sz="2800" b="1" dirty="0" err="1" smtClean="0">
              <a:solidFill>
                <a:schemeClr val="tx1"/>
              </a:solidFill>
            </a:rPr>
            <a:t>руб</a:t>
          </a:r>
          <a:r>
            <a:rPr lang="ru-RU" sz="2800" b="1" dirty="0" smtClean="0">
              <a:solidFill>
                <a:schemeClr val="tx1"/>
              </a:solidFill>
            </a:rPr>
            <a:t>/месяц</a:t>
          </a:r>
          <a:endParaRPr lang="ru-RU" sz="2800" b="1" dirty="0">
            <a:solidFill>
              <a:schemeClr val="tx1"/>
            </a:solidFill>
          </a:endParaRPr>
        </a:p>
      </dgm:t>
    </dgm:pt>
    <dgm:pt modelId="{27788815-2224-4D22-8FDC-ED1FFAA4DF52}" type="parTrans" cxnId="{BFF2370A-4AAB-4D87-A16C-197C0A8698CB}">
      <dgm:prSet/>
      <dgm:spPr/>
      <dgm:t>
        <a:bodyPr/>
        <a:lstStyle/>
        <a:p>
          <a:endParaRPr lang="ru-RU"/>
        </a:p>
      </dgm:t>
    </dgm:pt>
    <dgm:pt modelId="{C374E7AA-5C48-4B1F-9CF2-3883C52E9C2F}" type="sibTrans" cxnId="{BFF2370A-4AAB-4D87-A16C-197C0A8698CB}">
      <dgm:prSet/>
      <dgm:spPr/>
      <dgm:t>
        <a:bodyPr/>
        <a:lstStyle/>
        <a:p>
          <a:endParaRPr lang="ru-RU"/>
        </a:p>
      </dgm:t>
    </dgm:pt>
    <dgm:pt modelId="{79DB71B7-6A0A-4264-87FF-98030D1DD45F}">
      <dgm:prSet phldrT="[Текст]"/>
      <dgm:spPr>
        <a:solidFill>
          <a:srgbClr val="BB221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/>
            <a:t>1C:</a:t>
          </a:r>
          <a:r>
            <a:rPr lang="ru-RU" b="1" dirty="0" smtClean="0"/>
            <a:t>ГРМ</a:t>
          </a:r>
          <a:endParaRPr lang="ru-RU" b="1" dirty="0"/>
        </a:p>
      </dgm:t>
    </dgm:pt>
    <dgm:pt modelId="{4D9A41D0-108C-4813-A85C-84D80FBE4025}" type="parTrans" cxnId="{4817C610-EDE9-4D5B-9CFF-90930C0B780E}">
      <dgm:prSet/>
      <dgm:spPr/>
      <dgm:t>
        <a:bodyPr/>
        <a:lstStyle/>
        <a:p>
          <a:endParaRPr lang="ru-RU"/>
        </a:p>
      </dgm:t>
    </dgm:pt>
    <dgm:pt modelId="{B12E66C3-972C-4526-89BF-440878BCC3D8}" type="sibTrans" cxnId="{4817C610-EDE9-4D5B-9CFF-90930C0B780E}">
      <dgm:prSet/>
      <dgm:spPr/>
      <dgm:t>
        <a:bodyPr/>
        <a:lstStyle/>
        <a:p>
          <a:endParaRPr lang="ru-RU"/>
        </a:p>
      </dgm:t>
    </dgm:pt>
    <dgm:pt modelId="{9DA6D222-7C82-4542-A333-EA1F7AA67B2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Аренда от 30 </a:t>
          </a:r>
          <a:r>
            <a:rPr lang="ru-RU" sz="2600" b="1" dirty="0" err="1" smtClean="0">
              <a:solidFill>
                <a:schemeClr val="tx1"/>
              </a:solidFill>
            </a:rPr>
            <a:t>руб</a:t>
          </a:r>
          <a:r>
            <a:rPr lang="ru-RU" sz="2600" b="1" dirty="0" smtClean="0">
              <a:solidFill>
                <a:schemeClr val="tx1"/>
              </a:solidFill>
            </a:rPr>
            <a:t>/день за 1С:Бухгалтерия ПРОФ</a:t>
          </a:r>
          <a:endParaRPr lang="ru-RU" sz="2600" b="1" dirty="0">
            <a:solidFill>
              <a:schemeClr val="tx1"/>
            </a:solidFill>
          </a:endParaRPr>
        </a:p>
      </dgm:t>
    </dgm:pt>
    <dgm:pt modelId="{CBFF5A95-8F63-4666-B2E4-6D5DA403FFDF}" type="parTrans" cxnId="{751190A3-F922-4A3D-ABA0-B879BE1549CA}">
      <dgm:prSet/>
      <dgm:spPr/>
      <dgm:t>
        <a:bodyPr/>
        <a:lstStyle/>
        <a:p>
          <a:endParaRPr lang="ru-RU"/>
        </a:p>
      </dgm:t>
    </dgm:pt>
    <dgm:pt modelId="{763651C7-E0D0-477C-B50C-DAE07011478B}" type="sibTrans" cxnId="{751190A3-F922-4A3D-ABA0-B879BE1549CA}">
      <dgm:prSet/>
      <dgm:spPr/>
      <dgm:t>
        <a:bodyPr/>
        <a:lstStyle/>
        <a:p>
          <a:endParaRPr lang="ru-RU"/>
        </a:p>
      </dgm:t>
    </dgm:pt>
    <dgm:pt modelId="{3F7B3A13-7D79-4F23-A26F-EB54972D7FD1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Одновременная работа от 2-х пользователей с 1 базой</a:t>
          </a:r>
        </a:p>
      </dgm:t>
    </dgm:pt>
    <dgm:pt modelId="{E7140EF7-C933-48AC-92CB-B41970F737A1}" type="parTrans" cxnId="{6BDD1328-C10A-4F5F-860A-7DBA7972AD4A}">
      <dgm:prSet/>
      <dgm:spPr/>
      <dgm:t>
        <a:bodyPr/>
        <a:lstStyle/>
        <a:p>
          <a:endParaRPr lang="ru-RU"/>
        </a:p>
      </dgm:t>
    </dgm:pt>
    <dgm:pt modelId="{BE07CE0B-C870-444E-B6F7-5ADE2A3A6FE9}" type="sibTrans" cxnId="{6BDD1328-C10A-4F5F-860A-7DBA7972AD4A}">
      <dgm:prSet/>
      <dgm:spPr/>
      <dgm:t>
        <a:bodyPr/>
        <a:lstStyle/>
        <a:p>
          <a:endParaRPr lang="ru-RU"/>
        </a:p>
      </dgm:t>
    </dgm:pt>
    <dgm:pt modelId="{626408D8-CCCB-4322-BB5B-5DB45565C092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Доступность приложений и данных из любого места</a:t>
          </a:r>
        </a:p>
      </dgm:t>
    </dgm:pt>
    <dgm:pt modelId="{A2C0C441-8E0D-4568-AB42-E4B4B67CF00B}" type="parTrans" cxnId="{0C694662-5563-4C0E-AC96-16E19E1EB0EF}">
      <dgm:prSet/>
      <dgm:spPr/>
      <dgm:t>
        <a:bodyPr/>
        <a:lstStyle/>
        <a:p>
          <a:endParaRPr lang="ru-RU"/>
        </a:p>
      </dgm:t>
    </dgm:pt>
    <dgm:pt modelId="{73280F32-4231-4E4F-89AA-61D24CE07ACA}" type="sibTrans" cxnId="{0C694662-5563-4C0E-AC96-16E19E1EB0EF}">
      <dgm:prSet/>
      <dgm:spPr/>
      <dgm:t>
        <a:bodyPr/>
        <a:lstStyle/>
        <a:p>
          <a:endParaRPr lang="ru-RU"/>
        </a:p>
      </dgm:t>
    </dgm:pt>
    <dgm:pt modelId="{9F679CA8-6A09-4F29-89C8-1E86F0C97BD8}">
      <dgm:prSet custT="1"/>
      <dgm:spPr/>
      <dgm:t>
        <a:bodyPr/>
        <a:lstStyle/>
        <a:p>
          <a:r>
            <a:rPr lang="ru-RU" sz="2800" b="1" i="0" dirty="0" smtClean="0">
              <a:solidFill>
                <a:schemeClr val="tx1"/>
              </a:solidFill>
            </a:rPr>
            <a:t>Автоматическое обновление</a:t>
          </a:r>
          <a:endParaRPr lang="ru-RU" sz="2800" b="1" dirty="0" smtClean="0">
            <a:solidFill>
              <a:schemeClr val="tx1"/>
            </a:solidFill>
          </a:endParaRPr>
        </a:p>
      </dgm:t>
    </dgm:pt>
    <dgm:pt modelId="{8E7FC18E-905A-4699-BDCA-683D6BAFC4ED}" type="parTrans" cxnId="{F2DA2991-98E9-48AF-AC91-8E91D1197DCC}">
      <dgm:prSet/>
      <dgm:spPr/>
      <dgm:t>
        <a:bodyPr/>
        <a:lstStyle/>
        <a:p>
          <a:endParaRPr lang="ru-RU"/>
        </a:p>
      </dgm:t>
    </dgm:pt>
    <dgm:pt modelId="{FA9F5B11-8379-44E5-9B31-ADE3DAEEE565}" type="sibTrans" cxnId="{F2DA2991-98E9-48AF-AC91-8E91D1197DCC}">
      <dgm:prSet/>
      <dgm:spPr/>
      <dgm:t>
        <a:bodyPr/>
        <a:lstStyle/>
        <a:p>
          <a:endParaRPr lang="ru-RU"/>
        </a:p>
      </dgm:t>
    </dgm:pt>
    <dgm:pt modelId="{99848DF1-B17E-4663-9001-391499DD0A6C}">
      <dgm:prSet custT="1"/>
      <dgm:spPr/>
      <dgm:t>
        <a:bodyPr/>
        <a:lstStyle/>
        <a:p>
          <a:r>
            <a:rPr lang="ru-RU" sz="2800" b="1" i="0" dirty="0" smtClean="0">
              <a:solidFill>
                <a:schemeClr val="tx1"/>
              </a:solidFill>
            </a:rPr>
            <a:t>Автоматический обмен данными</a:t>
          </a:r>
          <a:endParaRPr lang="ru-RU" sz="2800" b="1" dirty="0" smtClean="0">
            <a:solidFill>
              <a:schemeClr val="tx1"/>
            </a:solidFill>
          </a:endParaRPr>
        </a:p>
      </dgm:t>
    </dgm:pt>
    <dgm:pt modelId="{98E75C13-9247-4E49-A794-15B74AB19ED6}" type="parTrans" cxnId="{8F81D70C-17FA-4DAA-883D-563F07E35A3E}">
      <dgm:prSet/>
      <dgm:spPr/>
      <dgm:t>
        <a:bodyPr/>
        <a:lstStyle/>
        <a:p>
          <a:endParaRPr lang="ru-RU"/>
        </a:p>
      </dgm:t>
    </dgm:pt>
    <dgm:pt modelId="{60395526-A73C-4214-B1F8-6A75A3CA8DA7}" type="sibTrans" cxnId="{8F81D70C-17FA-4DAA-883D-563F07E35A3E}">
      <dgm:prSet/>
      <dgm:spPr/>
      <dgm:t>
        <a:bodyPr/>
        <a:lstStyle/>
        <a:p>
          <a:endParaRPr lang="ru-RU"/>
        </a:p>
      </dgm:t>
    </dgm:pt>
    <dgm:pt modelId="{CA8EC993-2801-498C-AE91-D39951FB7489}">
      <dgm:prSet custT="1"/>
      <dgm:spPr/>
      <dgm:t>
        <a:bodyPr/>
        <a:lstStyle/>
        <a:p>
          <a:r>
            <a:rPr lang="ru-RU" sz="2800" b="1" i="0" dirty="0" smtClean="0">
              <a:solidFill>
                <a:schemeClr val="tx1"/>
              </a:solidFill>
            </a:rPr>
            <a:t>Круглосуточная техническая поддержка</a:t>
          </a:r>
          <a:endParaRPr lang="ru-RU" sz="2800" b="1" dirty="0" smtClean="0">
            <a:solidFill>
              <a:schemeClr val="tx1"/>
            </a:solidFill>
          </a:endParaRPr>
        </a:p>
      </dgm:t>
    </dgm:pt>
    <dgm:pt modelId="{652E5E6C-15E7-4F4B-8EF4-A5038ED7DEF5}" type="parTrans" cxnId="{805D1784-B970-40AB-8EE5-6FEAB9C085E8}">
      <dgm:prSet/>
      <dgm:spPr/>
      <dgm:t>
        <a:bodyPr/>
        <a:lstStyle/>
        <a:p>
          <a:endParaRPr lang="ru-RU"/>
        </a:p>
      </dgm:t>
    </dgm:pt>
    <dgm:pt modelId="{C1A0C2BA-F2C2-482C-B85C-ADAE67E4EDAC}" type="sibTrans" cxnId="{805D1784-B970-40AB-8EE5-6FEAB9C085E8}">
      <dgm:prSet/>
      <dgm:spPr/>
      <dgm:t>
        <a:bodyPr/>
        <a:lstStyle/>
        <a:p>
          <a:endParaRPr lang="ru-RU"/>
        </a:p>
      </dgm:t>
    </dgm:pt>
    <dgm:pt modelId="{28DB5F0D-DC6C-40E0-BF2A-DCCB6A658B83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Возможность дорабатывать программы 1С под вашу бизнес-модель.</a:t>
          </a:r>
          <a:endParaRPr lang="ru-RU" sz="2600" b="1" dirty="0">
            <a:solidFill>
              <a:schemeClr val="tx1"/>
            </a:solidFill>
          </a:endParaRPr>
        </a:p>
      </dgm:t>
    </dgm:pt>
    <dgm:pt modelId="{BD9AF3CE-1332-452C-B4DA-8212AAB85CEE}" type="parTrans" cxnId="{4EE543A8-9456-4BB6-9181-E49A7953326D}">
      <dgm:prSet/>
      <dgm:spPr/>
      <dgm:t>
        <a:bodyPr/>
        <a:lstStyle/>
        <a:p>
          <a:endParaRPr lang="ru-RU"/>
        </a:p>
      </dgm:t>
    </dgm:pt>
    <dgm:pt modelId="{D4216B70-33ED-4CC9-9484-EDC256666324}" type="sibTrans" cxnId="{4EE543A8-9456-4BB6-9181-E49A7953326D}">
      <dgm:prSet/>
      <dgm:spPr/>
      <dgm:t>
        <a:bodyPr/>
        <a:lstStyle/>
        <a:p>
          <a:endParaRPr lang="ru-RU"/>
        </a:p>
      </dgm:t>
    </dgm:pt>
    <dgm:pt modelId="{D5048C99-210C-4D19-8F94-02CDA669F47F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 dirty="0"/>
        </a:p>
      </dgm:t>
    </dgm:pt>
    <dgm:pt modelId="{D99AA2FF-0F3C-40E9-97AC-B9ACEB24DA6F}" type="parTrans" cxnId="{A928E863-EDE3-487D-95FD-F7809503B86A}">
      <dgm:prSet/>
      <dgm:spPr/>
      <dgm:t>
        <a:bodyPr/>
        <a:lstStyle/>
        <a:p>
          <a:endParaRPr lang="ru-RU"/>
        </a:p>
      </dgm:t>
    </dgm:pt>
    <dgm:pt modelId="{C508BE34-74FF-4A42-B0CB-71B6F743D941}" type="sibTrans" cxnId="{A928E863-EDE3-487D-95FD-F7809503B86A}">
      <dgm:prSet/>
      <dgm:spPr/>
      <dgm:t>
        <a:bodyPr/>
        <a:lstStyle/>
        <a:p>
          <a:endParaRPr lang="ru-RU"/>
        </a:p>
      </dgm:t>
    </dgm:pt>
    <dgm:pt modelId="{B3E8C129-DA41-42DA-ACA8-6EE47CCE591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Доступность приложений и данных из любого места</a:t>
          </a:r>
          <a:endParaRPr lang="ru-RU" sz="2600" b="1" dirty="0">
            <a:solidFill>
              <a:schemeClr val="tx1"/>
            </a:solidFill>
          </a:endParaRPr>
        </a:p>
      </dgm:t>
    </dgm:pt>
    <dgm:pt modelId="{01240D1D-D776-4F5F-B77C-B420C8BF8392}" type="parTrans" cxnId="{DBF38EFA-14C1-4F19-9039-29439D6057EE}">
      <dgm:prSet/>
      <dgm:spPr/>
      <dgm:t>
        <a:bodyPr/>
        <a:lstStyle/>
        <a:p>
          <a:endParaRPr lang="ru-RU"/>
        </a:p>
      </dgm:t>
    </dgm:pt>
    <dgm:pt modelId="{1430D1A4-6500-4A0B-B2BA-A84F81081129}" type="sibTrans" cxnId="{DBF38EFA-14C1-4F19-9039-29439D6057EE}">
      <dgm:prSet/>
      <dgm:spPr/>
      <dgm:t>
        <a:bodyPr/>
        <a:lstStyle/>
        <a:p>
          <a:endParaRPr lang="ru-RU"/>
        </a:p>
      </dgm:t>
    </dgm:pt>
    <dgm:pt modelId="{5C9DE4AA-18B3-487D-ACE8-2FE5BFE4C866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sz="2600" b="1" i="0" dirty="0" smtClean="0">
              <a:solidFill>
                <a:schemeClr val="tx1"/>
              </a:solidFill>
            </a:rPr>
            <a:t>Не требуется серверы и сетевое оборудования</a:t>
          </a:r>
          <a:endParaRPr lang="ru-RU" sz="2600" b="1" dirty="0">
            <a:solidFill>
              <a:schemeClr val="tx1"/>
            </a:solidFill>
          </a:endParaRPr>
        </a:p>
      </dgm:t>
    </dgm:pt>
    <dgm:pt modelId="{345BCE40-EF1C-4FBE-A05F-D9CD9F4E631E}" type="parTrans" cxnId="{0D362975-E4CB-403E-94DE-0811A03E8EF5}">
      <dgm:prSet/>
      <dgm:spPr/>
      <dgm:t>
        <a:bodyPr/>
        <a:lstStyle/>
        <a:p>
          <a:endParaRPr lang="ru-RU"/>
        </a:p>
      </dgm:t>
    </dgm:pt>
    <dgm:pt modelId="{8E24C3A1-4B33-41DF-9D5E-BFBAA879877B}" type="sibTrans" cxnId="{0D362975-E4CB-403E-94DE-0811A03E8EF5}">
      <dgm:prSet/>
      <dgm:spPr/>
      <dgm:t>
        <a:bodyPr/>
        <a:lstStyle/>
        <a:p>
          <a:endParaRPr lang="ru-RU"/>
        </a:p>
      </dgm:t>
    </dgm:pt>
    <dgm:pt modelId="{A1C31A4C-6CF4-4A4D-9F6E-5EF516BBAE8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sz="2600" b="1" i="0" dirty="0" smtClean="0">
              <a:solidFill>
                <a:schemeClr val="tx1"/>
              </a:solidFill>
            </a:rPr>
            <a:t>Не требуется закупка дорогого лицензионного обеспечения</a:t>
          </a:r>
          <a:endParaRPr lang="ru-RU" sz="2600" b="1" dirty="0">
            <a:solidFill>
              <a:schemeClr val="tx1"/>
            </a:solidFill>
          </a:endParaRPr>
        </a:p>
      </dgm:t>
    </dgm:pt>
    <dgm:pt modelId="{E652D12B-8595-48BB-80E2-B3BECB9BAE91}" type="parTrans" cxnId="{047FB126-F9D8-405F-AE0B-BEE65901EEAD}">
      <dgm:prSet/>
      <dgm:spPr/>
      <dgm:t>
        <a:bodyPr/>
        <a:lstStyle/>
        <a:p>
          <a:endParaRPr lang="ru-RU"/>
        </a:p>
      </dgm:t>
    </dgm:pt>
    <dgm:pt modelId="{C8787DCB-7A2F-48DB-BC48-C3D2820E1CBA}" type="sibTrans" cxnId="{047FB126-F9D8-405F-AE0B-BEE65901EEAD}">
      <dgm:prSet/>
      <dgm:spPr/>
      <dgm:t>
        <a:bodyPr/>
        <a:lstStyle/>
        <a:p>
          <a:endParaRPr lang="ru-RU"/>
        </a:p>
      </dgm:t>
    </dgm:pt>
    <dgm:pt modelId="{6649703F-FA12-4285-B255-941D401AEDD2}">
      <dgm:prSet custT="1"/>
      <dgm:spPr/>
      <dgm:t>
        <a:bodyPr/>
        <a:lstStyle/>
        <a:p>
          <a:r>
            <a:rPr lang="ru-RU" sz="2800" b="1" i="0" dirty="0" smtClean="0"/>
            <a:t>Не требуется закупка дорогого лицензионного обеспечения</a:t>
          </a:r>
          <a:endParaRPr lang="ru-RU" sz="2800" b="1" dirty="0" smtClean="0">
            <a:solidFill>
              <a:schemeClr val="tx1"/>
            </a:solidFill>
          </a:endParaRPr>
        </a:p>
      </dgm:t>
    </dgm:pt>
    <dgm:pt modelId="{0BE4E5CD-C5F9-41DE-AC94-F5A70F5A03E8}" type="parTrans" cxnId="{BF20364A-1A93-4AE8-A794-ED511EE55928}">
      <dgm:prSet/>
      <dgm:spPr/>
      <dgm:t>
        <a:bodyPr/>
        <a:lstStyle/>
        <a:p>
          <a:endParaRPr lang="ru-RU"/>
        </a:p>
      </dgm:t>
    </dgm:pt>
    <dgm:pt modelId="{04FB7AAE-26C7-4B38-B5F8-A0AF20B01D60}" type="sibTrans" cxnId="{BF20364A-1A93-4AE8-A794-ED511EE55928}">
      <dgm:prSet/>
      <dgm:spPr/>
      <dgm:t>
        <a:bodyPr/>
        <a:lstStyle/>
        <a:p>
          <a:endParaRPr lang="ru-RU"/>
        </a:p>
      </dgm:t>
    </dgm:pt>
    <dgm:pt modelId="{CE2760D5-BCF0-4A89-B035-F1A452F92DC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sz="2600" b="1" i="0" dirty="0" smtClean="0">
              <a:solidFill>
                <a:schemeClr val="tx1"/>
              </a:solidFill>
            </a:rPr>
            <a:t>Не требуется подписка ИТС</a:t>
          </a:r>
          <a:endParaRPr lang="ru-RU" sz="2600" b="1" dirty="0">
            <a:solidFill>
              <a:schemeClr val="tx1"/>
            </a:solidFill>
          </a:endParaRPr>
        </a:p>
      </dgm:t>
    </dgm:pt>
    <dgm:pt modelId="{564F707E-0CD7-4605-A565-F60E2A86A7FC}" type="parTrans" cxnId="{7F5230D9-CC53-4A5D-947D-9FFDCA45CD6C}">
      <dgm:prSet/>
      <dgm:spPr/>
      <dgm:t>
        <a:bodyPr/>
        <a:lstStyle/>
        <a:p>
          <a:endParaRPr lang="ru-RU"/>
        </a:p>
      </dgm:t>
    </dgm:pt>
    <dgm:pt modelId="{2DD7A429-730D-481C-915C-296B0B5BAD23}" type="sibTrans" cxnId="{7F5230D9-CC53-4A5D-947D-9FFDCA45CD6C}">
      <dgm:prSet/>
      <dgm:spPr/>
      <dgm:t>
        <a:bodyPr/>
        <a:lstStyle/>
        <a:p>
          <a:endParaRPr lang="ru-RU"/>
        </a:p>
      </dgm:t>
    </dgm:pt>
    <dgm:pt modelId="{9DA90FB0-C81E-4C9C-8360-B0D31B23B7D6}">
      <dgm:prSet custT="1"/>
      <dgm:spPr/>
      <dgm:t>
        <a:bodyPr/>
        <a:lstStyle/>
        <a:p>
          <a:r>
            <a:rPr lang="ru-RU" sz="2800" b="1" i="0" dirty="0" smtClean="0"/>
            <a:t>Не требуется подписка ИТС</a:t>
          </a:r>
          <a:endParaRPr lang="ru-RU" sz="2800" b="1" dirty="0" smtClean="0">
            <a:solidFill>
              <a:schemeClr val="tx1"/>
            </a:solidFill>
          </a:endParaRPr>
        </a:p>
      </dgm:t>
    </dgm:pt>
    <dgm:pt modelId="{4D73423C-DCFF-4DC3-BEE0-2642F118B0DF}" type="parTrans" cxnId="{897C2B42-D0FB-44B0-AE9A-FCCB2B106877}">
      <dgm:prSet/>
      <dgm:spPr/>
      <dgm:t>
        <a:bodyPr/>
        <a:lstStyle/>
        <a:p>
          <a:endParaRPr lang="ru-RU"/>
        </a:p>
      </dgm:t>
    </dgm:pt>
    <dgm:pt modelId="{58525066-8819-458C-A5D9-F11D459BE105}" type="sibTrans" cxnId="{897C2B42-D0FB-44B0-AE9A-FCCB2B106877}">
      <dgm:prSet/>
      <dgm:spPr/>
      <dgm:t>
        <a:bodyPr/>
        <a:lstStyle/>
        <a:p>
          <a:endParaRPr lang="ru-RU"/>
        </a:p>
      </dgm:t>
    </dgm:pt>
    <dgm:pt modelId="{0A18416B-E3EE-4D1F-AD89-5E9E7BD0677C}" type="pres">
      <dgm:prSet presAssocID="{382B5AA6-B58A-428C-A79D-A3E77A64ED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916BC9-0AE6-4EB2-BC83-F78B9CBF7990}" type="pres">
      <dgm:prSet presAssocID="{99957FBA-A2B2-4421-A06F-ECEECA4FB8C2}" presName="composite" presStyleCnt="0"/>
      <dgm:spPr/>
    </dgm:pt>
    <dgm:pt modelId="{FD9D86D1-A904-4FFD-B1FE-C6D6E3BE0259}" type="pres">
      <dgm:prSet presAssocID="{99957FBA-A2B2-4421-A06F-ECEECA4FB8C2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DF8B404-3564-486A-87CB-5594DAC35495}" type="pres">
      <dgm:prSet presAssocID="{99957FBA-A2B2-4421-A06F-ECEECA4FB8C2}" presName="desTx" presStyleLbl="alignAccFollowNode1" presStyleIdx="0" presStyleCnt="2" custScaleX="98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D1DAE-DEAA-4EB1-8F49-014C69792FCE}" type="pres">
      <dgm:prSet presAssocID="{414FF885-AC67-4454-ADB4-607F47128960}" presName="space" presStyleCnt="0"/>
      <dgm:spPr/>
    </dgm:pt>
    <dgm:pt modelId="{B95720F2-37DB-472A-A47F-0DE90C88614E}" type="pres">
      <dgm:prSet presAssocID="{79DB71B7-6A0A-4264-87FF-98030D1DD45F}" presName="composite" presStyleCnt="0"/>
      <dgm:spPr/>
    </dgm:pt>
    <dgm:pt modelId="{698106E4-2DDC-4F50-B05D-EC8ADC18F09F}" type="pres">
      <dgm:prSet presAssocID="{79DB71B7-6A0A-4264-87FF-98030D1DD45F}" presName="parTx" presStyleLbl="alignNode1" presStyleIdx="1" presStyleCnt="2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26F560-0D30-4A62-99F5-A99810E5ED99}" type="pres">
      <dgm:prSet presAssocID="{79DB71B7-6A0A-4264-87FF-98030D1DD45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94662-5563-4C0E-AC96-16E19E1EB0EF}" srcId="{99957FBA-A2B2-4421-A06F-ECEECA4FB8C2}" destId="{626408D8-CCCB-4322-BB5B-5DB45565C092}" srcOrd="2" destOrd="0" parTransId="{A2C0C441-8E0D-4568-AB42-E4B4B67CF00B}" sibTransId="{73280F32-4231-4E4F-89AA-61D24CE07ACA}"/>
    <dgm:cxn modelId="{AD50CEBA-60F5-4B9A-A7B2-B97E5FAE4350}" type="presOf" srcId="{9F679CA8-6A09-4F29-89C8-1E86F0C97BD8}" destId="{EDF8B404-3564-486A-87CB-5594DAC35495}" srcOrd="0" destOrd="3" presId="urn:microsoft.com/office/officeart/2005/8/layout/hList1"/>
    <dgm:cxn modelId="{6E12B4F5-C1DA-46F0-8BE3-73DF8341FBA4}" type="presOf" srcId="{CE2760D5-BCF0-4A89-B035-F1A452F92DC2}" destId="{A626F560-0D30-4A62-99F5-A99810E5ED99}" srcOrd="0" destOrd="5" presId="urn:microsoft.com/office/officeart/2005/8/layout/hList1"/>
    <dgm:cxn modelId="{ED19FFD4-7089-4171-B253-4BA01403983A}" type="presOf" srcId="{CA8EC993-2801-498C-AE91-D39951FB7489}" destId="{EDF8B404-3564-486A-87CB-5594DAC35495}" srcOrd="0" destOrd="5" presId="urn:microsoft.com/office/officeart/2005/8/layout/hList1"/>
    <dgm:cxn modelId="{897C2B42-D0FB-44B0-AE9A-FCCB2B106877}" srcId="{99957FBA-A2B2-4421-A06F-ECEECA4FB8C2}" destId="{9DA90FB0-C81E-4C9C-8360-B0D31B23B7D6}" srcOrd="7" destOrd="0" parTransId="{4D73423C-DCFF-4DC3-BEE0-2642F118B0DF}" sibTransId="{58525066-8819-458C-A5D9-F11D459BE105}"/>
    <dgm:cxn modelId="{BF20364A-1A93-4AE8-A794-ED511EE55928}" srcId="{99957FBA-A2B2-4421-A06F-ECEECA4FB8C2}" destId="{6649703F-FA12-4285-B255-941D401AEDD2}" srcOrd="6" destOrd="0" parTransId="{0BE4E5CD-C5F9-41DE-AC94-F5A70F5A03E8}" sibTransId="{04FB7AAE-26C7-4B38-B5F8-A0AF20B01D60}"/>
    <dgm:cxn modelId="{70D80906-C337-4225-84C1-DD69BA7CDC39}" type="presOf" srcId="{626408D8-CCCB-4322-BB5B-5DB45565C092}" destId="{EDF8B404-3564-486A-87CB-5594DAC35495}" srcOrd="0" destOrd="2" presId="urn:microsoft.com/office/officeart/2005/8/layout/hList1"/>
    <dgm:cxn modelId="{D5CDE4AC-AE4C-4FA9-8019-4C4E5AC0CE19}" type="presOf" srcId="{8B3BB2A2-F347-439A-A206-FADF9BEDFDE6}" destId="{EDF8B404-3564-486A-87CB-5594DAC35495}" srcOrd="0" destOrd="0" presId="urn:microsoft.com/office/officeart/2005/8/layout/hList1"/>
    <dgm:cxn modelId="{03C3EB9C-36AD-41E8-8926-030D1FFE437F}" type="presOf" srcId="{9DA6D222-7C82-4542-A333-EA1F7AA67B28}" destId="{A626F560-0D30-4A62-99F5-A99810E5ED99}" srcOrd="0" destOrd="0" presId="urn:microsoft.com/office/officeart/2005/8/layout/hList1"/>
    <dgm:cxn modelId="{805D1784-B970-40AB-8EE5-6FEAB9C085E8}" srcId="{99957FBA-A2B2-4421-A06F-ECEECA4FB8C2}" destId="{CA8EC993-2801-498C-AE91-D39951FB7489}" srcOrd="5" destOrd="0" parTransId="{652E5E6C-15E7-4F4B-8EF4-A5038ED7DEF5}" sibTransId="{C1A0C2BA-F2C2-482C-B85C-ADAE67E4EDAC}"/>
    <dgm:cxn modelId="{4EE543A8-9456-4BB6-9181-E49A7953326D}" srcId="{79DB71B7-6A0A-4264-87FF-98030D1DD45F}" destId="{28DB5F0D-DC6C-40E0-BF2A-DCCB6A658B83}" srcOrd="1" destOrd="0" parTransId="{BD9AF3CE-1332-452C-B4DA-8212AAB85CEE}" sibTransId="{D4216B70-33ED-4CC9-9484-EDC256666324}"/>
    <dgm:cxn modelId="{7F5230D9-CC53-4A5D-947D-9FFDCA45CD6C}" srcId="{79DB71B7-6A0A-4264-87FF-98030D1DD45F}" destId="{CE2760D5-BCF0-4A89-B035-F1A452F92DC2}" srcOrd="5" destOrd="0" parTransId="{564F707E-0CD7-4605-A565-F60E2A86A7FC}" sibTransId="{2DD7A429-730D-481C-915C-296B0B5BAD23}"/>
    <dgm:cxn modelId="{047FB126-F9D8-405F-AE0B-BEE65901EEAD}" srcId="{79DB71B7-6A0A-4264-87FF-98030D1DD45F}" destId="{A1C31A4C-6CF4-4A4D-9F6E-5EF516BBAE85}" srcOrd="4" destOrd="0" parTransId="{E652D12B-8595-48BB-80E2-B3BECB9BAE91}" sibTransId="{C8787DCB-7A2F-48DB-BC48-C3D2820E1CBA}"/>
    <dgm:cxn modelId="{0D362975-E4CB-403E-94DE-0811A03E8EF5}" srcId="{79DB71B7-6A0A-4264-87FF-98030D1DD45F}" destId="{5C9DE4AA-18B3-487D-ACE8-2FE5BFE4C866}" srcOrd="3" destOrd="0" parTransId="{345BCE40-EF1C-4FBE-A05F-D9CD9F4E631E}" sibTransId="{8E24C3A1-4B33-41DF-9D5E-BFBAA879877B}"/>
    <dgm:cxn modelId="{A697EE64-499A-44BD-94EC-9D5BC66EDFCB}" srcId="{382B5AA6-B58A-428C-A79D-A3E77A64EDB7}" destId="{99957FBA-A2B2-4421-A06F-ECEECA4FB8C2}" srcOrd="0" destOrd="0" parTransId="{9CD460C0-8EA3-4E98-BE16-5FC6D76C10AA}" sibTransId="{414FF885-AC67-4454-ADB4-607F47128960}"/>
    <dgm:cxn modelId="{FA1935E3-E605-4DDB-BB67-3A6C05326C87}" type="presOf" srcId="{A1C31A4C-6CF4-4A4D-9F6E-5EF516BBAE85}" destId="{A626F560-0D30-4A62-99F5-A99810E5ED99}" srcOrd="0" destOrd="4" presId="urn:microsoft.com/office/officeart/2005/8/layout/hList1"/>
    <dgm:cxn modelId="{C2DFED9A-0E50-4F97-9232-C502FB176A36}" type="presOf" srcId="{79DB71B7-6A0A-4264-87FF-98030D1DD45F}" destId="{698106E4-2DDC-4F50-B05D-EC8ADC18F09F}" srcOrd="0" destOrd="0" presId="urn:microsoft.com/office/officeart/2005/8/layout/hList1"/>
    <dgm:cxn modelId="{1418B765-DA36-4088-A522-A562B0F8A5EE}" type="presOf" srcId="{3F7B3A13-7D79-4F23-A26F-EB54972D7FD1}" destId="{EDF8B404-3564-486A-87CB-5594DAC35495}" srcOrd="0" destOrd="1" presId="urn:microsoft.com/office/officeart/2005/8/layout/hList1"/>
    <dgm:cxn modelId="{499CEE12-633A-4FD7-BE5B-231999DBD699}" type="presOf" srcId="{28DB5F0D-DC6C-40E0-BF2A-DCCB6A658B83}" destId="{A626F560-0D30-4A62-99F5-A99810E5ED99}" srcOrd="0" destOrd="1" presId="urn:microsoft.com/office/officeart/2005/8/layout/hList1"/>
    <dgm:cxn modelId="{DDBB58CD-9B27-48EC-88A1-5EDA7EF62EB6}" type="presOf" srcId="{D5048C99-210C-4D19-8F94-02CDA669F47F}" destId="{A626F560-0D30-4A62-99F5-A99810E5ED99}" srcOrd="0" destOrd="6" presId="urn:microsoft.com/office/officeart/2005/8/layout/hList1"/>
    <dgm:cxn modelId="{8F81D70C-17FA-4DAA-883D-563F07E35A3E}" srcId="{99957FBA-A2B2-4421-A06F-ECEECA4FB8C2}" destId="{99848DF1-B17E-4663-9001-391499DD0A6C}" srcOrd="4" destOrd="0" parTransId="{98E75C13-9247-4E49-A794-15B74AB19ED6}" sibTransId="{60395526-A73C-4214-B1F8-6A75A3CA8DA7}"/>
    <dgm:cxn modelId="{A928E863-EDE3-487D-95FD-F7809503B86A}" srcId="{79DB71B7-6A0A-4264-87FF-98030D1DD45F}" destId="{D5048C99-210C-4D19-8F94-02CDA669F47F}" srcOrd="6" destOrd="0" parTransId="{D99AA2FF-0F3C-40E9-97AC-B9ACEB24DA6F}" sibTransId="{C508BE34-74FF-4A42-B0CB-71B6F743D941}"/>
    <dgm:cxn modelId="{DBF38EFA-14C1-4F19-9039-29439D6057EE}" srcId="{79DB71B7-6A0A-4264-87FF-98030D1DD45F}" destId="{B3E8C129-DA41-42DA-ACA8-6EE47CCE5912}" srcOrd="2" destOrd="0" parTransId="{01240D1D-D776-4F5F-B77C-B420C8BF8392}" sibTransId="{1430D1A4-6500-4A0B-B2BA-A84F81081129}"/>
    <dgm:cxn modelId="{BFF2370A-4AAB-4D87-A16C-197C0A8698CB}" srcId="{99957FBA-A2B2-4421-A06F-ECEECA4FB8C2}" destId="{8B3BB2A2-F347-439A-A206-FADF9BEDFDE6}" srcOrd="0" destOrd="0" parTransId="{27788815-2224-4D22-8FDC-ED1FFAA4DF52}" sibTransId="{C374E7AA-5C48-4B1F-9CF2-3883C52E9C2F}"/>
    <dgm:cxn modelId="{ED645681-4EE6-4FA4-BC49-8A42B2F8C093}" type="presOf" srcId="{6649703F-FA12-4285-B255-941D401AEDD2}" destId="{EDF8B404-3564-486A-87CB-5594DAC35495}" srcOrd="0" destOrd="6" presId="urn:microsoft.com/office/officeart/2005/8/layout/hList1"/>
    <dgm:cxn modelId="{F2DA2991-98E9-48AF-AC91-8E91D1197DCC}" srcId="{99957FBA-A2B2-4421-A06F-ECEECA4FB8C2}" destId="{9F679CA8-6A09-4F29-89C8-1E86F0C97BD8}" srcOrd="3" destOrd="0" parTransId="{8E7FC18E-905A-4699-BDCA-683D6BAFC4ED}" sibTransId="{FA9F5B11-8379-44E5-9B31-ADE3DAEEE565}"/>
    <dgm:cxn modelId="{751190A3-F922-4A3D-ABA0-B879BE1549CA}" srcId="{79DB71B7-6A0A-4264-87FF-98030D1DD45F}" destId="{9DA6D222-7C82-4542-A333-EA1F7AA67B28}" srcOrd="0" destOrd="0" parTransId="{CBFF5A95-8F63-4666-B2E4-6D5DA403FFDF}" sibTransId="{763651C7-E0D0-477C-B50C-DAE07011478B}"/>
    <dgm:cxn modelId="{7D71AE27-6F1A-46E3-B208-F2FB019EE4DE}" type="presOf" srcId="{5C9DE4AA-18B3-487D-ACE8-2FE5BFE4C866}" destId="{A626F560-0D30-4A62-99F5-A99810E5ED99}" srcOrd="0" destOrd="3" presId="urn:microsoft.com/office/officeart/2005/8/layout/hList1"/>
    <dgm:cxn modelId="{6BDD1328-C10A-4F5F-860A-7DBA7972AD4A}" srcId="{99957FBA-A2B2-4421-A06F-ECEECA4FB8C2}" destId="{3F7B3A13-7D79-4F23-A26F-EB54972D7FD1}" srcOrd="1" destOrd="0" parTransId="{E7140EF7-C933-48AC-92CB-B41970F737A1}" sibTransId="{BE07CE0B-C870-444E-B6F7-5ADE2A3A6FE9}"/>
    <dgm:cxn modelId="{62F12246-A184-465E-8A37-0C262A20AD26}" type="presOf" srcId="{99848DF1-B17E-4663-9001-391499DD0A6C}" destId="{EDF8B404-3564-486A-87CB-5594DAC35495}" srcOrd="0" destOrd="4" presId="urn:microsoft.com/office/officeart/2005/8/layout/hList1"/>
    <dgm:cxn modelId="{8996DB49-2ADF-488B-B7DD-7A6BD1AEB5F6}" type="presOf" srcId="{382B5AA6-B58A-428C-A79D-A3E77A64EDB7}" destId="{0A18416B-E3EE-4D1F-AD89-5E9E7BD0677C}" srcOrd="0" destOrd="0" presId="urn:microsoft.com/office/officeart/2005/8/layout/hList1"/>
    <dgm:cxn modelId="{5D72D053-9291-4C85-955F-5600A34E42EC}" type="presOf" srcId="{B3E8C129-DA41-42DA-ACA8-6EE47CCE5912}" destId="{A626F560-0D30-4A62-99F5-A99810E5ED99}" srcOrd="0" destOrd="2" presId="urn:microsoft.com/office/officeart/2005/8/layout/hList1"/>
    <dgm:cxn modelId="{4817C610-EDE9-4D5B-9CFF-90930C0B780E}" srcId="{382B5AA6-B58A-428C-A79D-A3E77A64EDB7}" destId="{79DB71B7-6A0A-4264-87FF-98030D1DD45F}" srcOrd="1" destOrd="0" parTransId="{4D9A41D0-108C-4813-A85C-84D80FBE4025}" sibTransId="{B12E66C3-972C-4526-89BF-440878BCC3D8}"/>
    <dgm:cxn modelId="{3DE4B611-5EFA-48B5-8BED-DF6CFFDF2E60}" type="presOf" srcId="{9DA90FB0-C81E-4C9C-8360-B0D31B23B7D6}" destId="{EDF8B404-3564-486A-87CB-5594DAC35495}" srcOrd="0" destOrd="7" presId="urn:microsoft.com/office/officeart/2005/8/layout/hList1"/>
    <dgm:cxn modelId="{DE5E9066-E064-4DBB-9C84-399BDDD5241B}" type="presOf" srcId="{99957FBA-A2B2-4421-A06F-ECEECA4FB8C2}" destId="{FD9D86D1-A904-4FFD-B1FE-C6D6E3BE0259}" srcOrd="0" destOrd="0" presId="urn:microsoft.com/office/officeart/2005/8/layout/hList1"/>
    <dgm:cxn modelId="{D453AD1A-0338-4932-9C87-C2CB162955C7}" type="presParOf" srcId="{0A18416B-E3EE-4D1F-AD89-5E9E7BD0677C}" destId="{5B916BC9-0AE6-4EB2-BC83-F78B9CBF7990}" srcOrd="0" destOrd="0" presId="urn:microsoft.com/office/officeart/2005/8/layout/hList1"/>
    <dgm:cxn modelId="{3ED3979B-85B7-4E83-BF42-3D72B766DDD2}" type="presParOf" srcId="{5B916BC9-0AE6-4EB2-BC83-F78B9CBF7990}" destId="{FD9D86D1-A904-4FFD-B1FE-C6D6E3BE0259}" srcOrd="0" destOrd="0" presId="urn:microsoft.com/office/officeart/2005/8/layout/hList1"/>
    <dgm:cxn modelId="{4EC97839-065F-4AB3-99A4-D532B2751838}" type="presParOf" srcId="{5B916BC9-0AE6-4EB2-BC83-F78B9CBF7990}" destId="{EDF8B404-3564-486A-87CB-5594DAC35495}" srcOrd="1" destOrd="0" presId="urn:microsoft.com/office/officeart/2005/8/layout/hList1"/>
    <dgm:cxn modelId="{AD047490-EE7D-46B7-A4DB-1B9C8038737E}" type="presParOf" srcId="{0A18416B-E3EE-4D1F-AD89-5E9E7BD0677C}" destId="{E2ED1DAE-DEAA-4EB1-8F49-014C69792FCE}" srcOrd="1" destOrd="0" presId="urn:microsoft.com/office/officeart/2005/8/layout/hList1"/>
    <dgm:cxn modelId="{FD6A0E2F-D4DA-44A1-AE59-053B8B3E09C3}" type="presParOf" srcId="{0A18416B-E3EE-4D1F-AD89-5E9E7BD0677C}" destId="{B95720F2-37DB-472A-A47F-0DE90C88614E}" srcOrd="2" destOrd="0" presId="urn:microsoft.com/office/officeart/2005/8/layout/hList1"/>
    <dgm:cxn modelId="{CA1044A9-6A8D-486A-8893-08028F81E642}" type="presParOf" srcId="{B95720F2-37DB-472A-A47F-0DE90C88614E}" destId="{698106E4-2DDC-4F50-B05D-EC8ADC18F09F}" srcOrd="0" destOrd="0" presId="urn:microsoft.com/office/officeart/2005/8/layout/hList1"/>
    <dgm:cxn modelId="{E42E9C66-74B2-4D16-B016-6F8C7CBE8EA4}" type="presParOf" srcId="{B95720F2-37DB-472A-A47F-0DE90C88614E}" destId="{A626F560-0D30-4A62-99F5-A99810E5ED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BBDEC1-39C0-4998-81C3-FFB03FAA9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1FFC81-3EEF-4698-B091-EBBC1EE93D5B}">
      <dgm:prSet phldrT="[Текст]"/>
      <dgm:spPr>
        <a:solidFill>
          <a:srgbClr val="BB2217"/>
        </a:solidFill>
        <a:ln>
          <a:solidFill>
            <a:srgbClr val="BB2217"/>
          </a:solidFill>
        </a:ln>
      </dgm:spPr>
      <dgm:t>
        <a:bodyPr/>
        <a:lstStyle/>
        <a:p>
          <a:r>
            <a:rPr lang="ru-RU" dirty="0" smtClean="0"/>
            <a:t>1С</a:t>
          </a:r>
          <a:r>
            <a:rPr lang="en-US" dirty="0" smtClean="0"/>
            <a:t>:</a:t>
          </a:r>
          <a:r>
            <a:rPr lang="ru-RU" dirty="0" err="1" smtClean="0"/>
            <a:t>Бухобслуживание</a:t>
          </a:r>
          <a:endParaRPr lang="ru-RU" dirty="0"/>
        </a:p>
      </dgm:t>
    </dgm:pt>
    <dgm:pt modelId="{1E6A6B44-574C-4DD6-8742-9C787381FB27}" type="parTrans" cxnId="{B7FA15E7-86B0-4876-B930-E5025F552960}">
      <dgm:prSet/>
      <dgm:spPr/>
      <dgm:t>
        <a:bodyPr/>
        <a:lstStyle/>
        <a:p>
          <a:endParaRPr lang="ru-RU"/>
        </a:p>
      </dgm:t>
    </dgm:pt>
    <dgm:pt modelId="{3CB32E3B-83B0-49B4-86FA-00525A2DD575}" type="sibTrans" cxnId="{B7FA15E7-86B0-4876-B930-E5025F552960}">
      <dgm:prSet/>
      <dgm:spPr/>
      <dgm:t>
        <a:bodyPr/>
        <a:lstStyle/>
        <a:p>
          <a:endParaRPr lang="ru-RU"/>
        </a:p>
      </dgm:t>
    </dgm:pt>
    <dgm:pt modelId="{1CFB4AA0-E324-4353-BB12-60771E1498D4}" type="pres">
      <dgm:prSet presAssocID="{DCBBDEC1-39C0-4998-81C3-FFB03FAA9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B22DE-E212-44B1-AC0A-2D779FCBAEE5}" type="pres">
      <dgm:prSet presAssocID="{4E1FFC81-3EEF-4698-B091-EBBC1EE93D5B}" presName="composite" presStyleCnt="0"/>
      <dgm:spPr/>
    </dgm:pt>
    <dgm:pt modelId="{E9E13DEE-2E45-44D4-8CF7-9DB125437DCF}" type="pres">
      <dgm:prSet presAssocID="{4E1FFC81-3EEF-4698-B091-EBBC1EE93D5B}" presName="parTx" presStyleLbl="alignNode1" presStyleIdx="0" presStyleCnt="1" custLinFactNeighborX="969" custLinFactNeighborY="-34779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27CAB44-1605-4758-99DC-C7A34060F1D1}" type="pres">
      <dgm:prSet presAssocID="{4E1FFC81-3EEF-4698-B091-EBBC1EE93D5B}" presName="desTx" presStyleLbl="alignAccFollowNode1" presStyleIdx="0" presStyleCnt="1" custScaleY="173262" custLinFactNeighborX="-51536" custLinFactNeighborY="14574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2D7B1BB-0C9B-4837-BB91-B9D658D3B211}" type="presOf" srcId="{DCBBDEC1-39C0-4998-81C3-FFB03FAA9524}" destId="{1CFB4AA0-E324-4353-BB12-60771E1498D4}" srcOrd="0" destOrd="0" presId="urn:microsoft.com/office/officeart/2005/8/layout/hList1"/>
    <dgm:cxn modelId="{B7FA15E7-86B0-4876-B930-E5025F552960}" srcId="{DCBBDEC1-39C0-4998-81C3-FFB03FAA9524}" destId="{4E1FFC81-3EEF-4698-B091-EBBC1EE93D5B}" srcOrd="0" destOrd="0" parTransId="{1E6A6B44-574C-4DD6-8742-9C787381FB27}" sibTransId="{3CB32E3B-83B0-49B4-86FA-00525A2DD575}"/>
    <dgm:cxn modelId="{808F5A62-BB42-4D78-BDBD-C688236C8053}" type="presOf" srcId="{4E1FFC81-3EEF-4698-B091-EBBC1EE93D5B}" destId="{E9E13DEE-2E45-44D4-8CF7-9DB125437DCF}" srcOrd="0" destOrd="0" presId="urn:microsoft.com/office/officeart/2005/8/layout/hList1"/>
    <dgm:cxn modelId="{C4CF8468-1F11-4375-8F78-E4CFB84225EA}" type="presParOf" srcId="{1CFB4AA0-E324-4353-BB12-60771E1498D4}" destId="{293B22DE-E212-44B1-AC0A-2D779FCBAEE5}" srcOrd="0" destOrd="0" presId="urn:microsoft.com/office/officeart/2005/8/layout/hList1"/>
    <dgm:cxn modelId="{DF28F7C1-07AC-489E-860E-4B6CC1E4E29A}" type="presParOf" srcId="{293B22DE-E212-44B1-AC0A-2D779FCBAEE5}" destId="{E9E13DEE-2E45-44D4-8CF7-9DB125437DCF}" srcOrd="0" destOrd="0" presId="urn:microsoft.com/office/officeart/2005/8/layout/hList1"/>
    <dgm:cxn modelId="{6F400D27-C028-4403-A186-0ABFC719793C}" type="presParOf" srcId="{293B22DE-E212-44B1-AC0A-2D779FCBAEE5}" destId="{627CAB44-1605-4758-99DC-C7A34060F1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FD53-502C-4D24-9EEE-9632EF745B5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2700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25600" y="4889500"/>
            <a:ext cx="13004800" cy="400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650413"/>
            <a:ext cx="704373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207500" y="9650413"/>
            <a:ext cx="7045325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4520D-8EA4-4A5E-A640-D4C9A928B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7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меня зовут (Имя</a:t>
            </a:r>
            <a:r>
              <a:rPr lang="ru-RU" baseline="0" dirty="0" smtClean="0"/>
              <a:t> выступающего)</a:t>
            </a:r>
            <a:r>
              <a:rPr lang="ru-RU" dirty="0" smtClean="0"/>
              <a:t>! Я представляю компанию 1С-Поволжье. Мы являемся официальным представителем фирмы 1С и ставим своей целью формирование цивилизованного рынка программных продуктов в нашей Республике.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9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</a:t>
            </a:r>
            <a:r>
              <a:rPr lang="ru-RU" baseline="0" dirty="0" smtClean="0"/>
              <a:t> итогу, Что делать если вы используете нелицензионный ПП или нелегальное обновление для программы? Как указано на слайде</a:t>
            </a:r>
            <a:r>
              <a:rPr lang="en-US" baseline="0" dirty="0" smtClean="0"/>
              <a:t>: </a:t>
            </a:r>
            <a:r>
              <a:rPr lang="ru-RU" sz="1200" b="0" dirty="0" smtClean="0">
                <a:solidFill>
                  <a:schemeClr val="bg1"/>
                </a:solidFill>
              </a:rPr>
              <a:t>Приобрести легальный продукт у официального партнера компании 1С</a:t>
            </a:r>
            <a:r>
              <a:rPr lang="en-US" sz="1200" b="0" baseline="0" dirty="0" smtClean="0">
                <a:solidFill>
                  <a:schemeClr val="bg1"/>
                </a:solidFill>
              </a:rPr>
              <a:t> </a:t>
            </a:r>
            <a:r>
              <a:rPr lang="ru-RU" sz="1200" b="0" baseline="0" dirty="0" smtClean="0">
                <a:solidFill>
                  <a:schemeClr val="bg1"/>
                </a:solidFill>
              </a:rPr>
              <a:t>или </a:t>
            </a:r>
            <a:r>
              <a:rPr lang="ru-RU" sz="1200" b="0" dirty="0" smtClean="0">
                <a:solidFill>
                  <a:schemeClr val="bg1"/>
                </a:solidFill>
              </a:rPr>
              <a:t>Заключить Договор на Информационно-технологическое сопровождение</a:t>
            </a:r>
            <a:r>
              <a:rPr lang="ru-RU" sz="1200" b="0" baseline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с партнером 1С.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9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делать если у компании  «НЕТ ДЕНЕГ» на покупку ПП? - Взять в аренду!</a:t>
            </a:r>
          </a:p>
          <a:p>
            <a:r>
              <a:rPr lang="ru-RU" dirty="0" smtClean="0"/>
              <a:t>Есть варианты</a:t>
            </a:r>
            <a:r>
              <a:rPr lang="en-US" dirty="0" smtClean="0"/>
              <a:t>: 1c-</a:t>
            </a:r>
            <a:r>
              <a:rPr lang="ru-RU" dirty="0" err="1" smtClean="0"/>
              <a:t>Фреш</a:t>
            </a:r>
            <a:r>
              <a:rPr lang="ru-RU" dirty="0" smtClean="0"/>
              <a:t>,</a:t>
            </a:r>
            <a:r>
              <a:rPr lang="ru-RU" baseline="0" dirty="0" smtClean="0"/>
              <a:t> 1С</a:t>
            </a:r>
            <a:r>
              <a:rPr lang="en-US" baseline="0" dirty="0" smtClean="0"/>
              <a:t>:</a:t>
            </a:r>
            <a:r>
              <a:rPr lang="ru-RU" baseline="0" dirty="0" smtClean="0"/>
              <a:t>ГРМ и 1С</a:t>
            </a:r>
            <a:r>
              <a:rPr lang="en-US" baseline="0" dirty="0" smtClean="0"/>
              <a:t>:</a:t>
            </a:r>
            <a:r>
              <a:rPr lang="ru-RU" baseline="0" dirty="0" err="1" smtClean="0"/>
              <a:t>Бухобслуживание</a:t>
            </a:r>
            <a:r>
              <a:rPr lang="ru-RU" baseline="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96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такое 1С:Fresh? Это сервис, который предлагает размещение вашей программы 1С в интернете. В чем смысл? Если кратко, то Вы имеете доступ к Вашей «</a:t>
            </a:r>
            <a:r>
              <a:rPr lang="ru-RU" dirty="0" err="1" smtClean="0"/>
              <a:t>одинэске</a:t>
            </a:r>
            <a:r>
              <a:rPr lang="ru-RU" dirty="0" smtClean="0"/>
              <a:t>» с любого устройства и из любой точки планеты через интернет. Также использование 1С:Fresh предполагает то, что вы не покупаете программу, а берете ее в аренду, наполняя своими учетными данным.</a:t>
            </a:r>
          </a:p>
          <a:p>
            <a:r>
              <a:rPr lang="ru-RU" dirty="0" smtClean="0"/>
              <a:t>1С:Готовое рабочее место – сервис, который позволяет использовать Вам программы 1С без их покупки, через интернет. Программы располагаются на защищенных серверах 1С и не требуют установки на компьютер. Достаточно пройти регистрацию, внести абонентскую плату и начать работу. Вам не нужна покупка программ, лицензий и установка сервера. Сервис по сути является разновидностью аренды программ 1С. Источник: Fort.crimea.com</a:t>
            </a:r>
            <a:br>
              <a:rPr lang="ru-RU" dirty="0" smtClean="0"/>
            </a:br>
            <a:r>
              <a:rPr lang="ru-RU" dirty="0" smtClean="0"/>
              <a:t>На слайде</a:t>
            </a:r>
            <a:r>
              <a:rPr lang="ru-RU" baseline="0" dirty="0" smtClean="0"/>
              <a:t> представлены </a:t>
            </a:r>
            <a:r>
              <a:rPr lang="ru-RU" dirty="0" smtClean="0"/>
              <a:t>Преимущества</a:t>
            </a:r>
            <a:r>
              <a:rPr lang="ru-RU" baseline="0" dirty="0" smtClean="0"/>
              <a:t> использования данных сервисов.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74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1С:БухОбслуживание — сервис бухгалтерских услуг, обеспечивающий помощь при ведении бухгалтерии ИП и компаний.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новый уровень бухгалтерского аутсорсинга)</a:t>
            </a:r>
            <a:r>
              <a:rPr lang="ru-RU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«Облачные» технологии «1С»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обеспечивают 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добное удаленное взаимодействие между клиентом и его профессиональным бухгалтером. 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слайде так же представлены преимущества услуг 1С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Бухобслуживание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 более подробной информацией можете обратиться к нашему партнеру.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48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 По всем возникшим вопросам программных продуктов и продлению ИТС можете обращаться к нашему партнеру.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2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мы с вами являемся пользователями программ 1С, т.к. большинство предприятий используют эту программу для учета бизнес процессов и ведения бухгалтерии. Это удобно и практично, но в нашей стране изменения законодательства случаются очень часто, меняются методики расчетов, проводки, требования к ведению учета в организациях и эти изменения нужно отражать в программе 1С. Для обновления вам необходимо заключить  Договор информационно-технологического сопровождения. Особенно если у вас 1С:Бухгалтерия. Так</a:t>
            </a:r>
            <a:r>
              <a:rPr lang="ru-RU" baseline="0" dirty="0" smtClean="0"/>
              <a:t> как обновление форм отчетности и новые формы документов вы можете получить только через</a:t>
            </a:r>
            <a:r>
              <a:rPr lang="ru-RU" dirty="0" smtClean="0"/>
              <a:t> регулярное обновление программы</a:t>
            </a:r>
            <a:r>
              <a:rPr lang="ru-RU" baseline="0" dirty="0" smtClean="0"/>
              <a:t> </a:t>
            </a:r>
            <a:r>
              <a:rPr lang="ru-RU" dirty="0" smtClean="0"/>
              <a:t>(новые релизы программ иногда выходят несколько раз в месяц).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5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же вы получаете при подписке на ИТС?</a:t>
            </a:r>
          </a:p>
          <a:p>
            <a:r>
              <a:rPr lang="ru-RU" dirty="0" smtClean="0"/>
              <a:t>Все представлено на слайде, это:</a:t>
            </a:r>
          </a:p>
          <a:p>
            <a:r>
              <a:rPr lang="ru-RU" dirty="0" smtClean="0"/>
              <a:t>-	Легальные обновления</a:t>
            </a:r>
          </a:p>
          <a:p>
            <a:r>
              <a:rPr lang="ru-RU" dirty="0" smtClean="0"/>
              <a:t>-	Сервисные и консультационные услуги экспертов, разработчиков;</a:t>
            </a:r>
          </a:p>
          <a:p>
            <a:r>
              <a:rPr lang="ru-RU" dirty="0" smtClean="0"/>
              <a:t>-	Знания в области бухгалтерского учета, налогообложения, кадрового учета;</a:t>
            </a:r>
          </a:p>
          <a:p>
            <a:r>
              <a:rPr lang="ru-RU" dirty="0" smtClean="0"/>
              <a:t>-	Вы будете в курсе всех изменений законодательства, которые будут отражены в 1С</a:t>
            </a:r>
          </a:p>
          <a:p>
            <a:r>
              <a:rPr lang="ru-RU" dirty="0" smtClean="0"/>
              <a:t>-	Квалифицированная помощь по установке, обновление программ</a:t>
            </a:r>
          </a:p>
          <a:p>
            <a:r>
              <a:rPr lang="ru-RU" dirty="0" smtClean="0"/>
              <a:t>-	Сможете одним кликом отправлять отчетность из программы 1С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5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Далее, отсутствие подписки на ИТС, может повлечь за собой нежелательные последствия.</a:t>
            </a:r>
          </a:p>
          <a:p>
            <a:r>
              <a:rPr lang="ru-RU" dirty="0" smtClean="0"/>
              <a:t>Конечно, право пользования программой не теряется, программа продолжает функционировать в полном объеме, но пользователь сможет использовать программу только с со старыми изменениями т.е. через некоторое время программа перестанет соответствовать законодательству.</a:t>
            </a:r>
            <a:br>
              <a:rPr lang="ru-RU" dirty="0" smtClean="0"/>
            </a:br>
            <a:r>
              <a:rPr lang="ru-RU" dirty="0" smtClean="0"/>
              <a:t>Это</a:t>
            </a:r>
            <a:r>
              <a:rPr lang="ru-RU" baseline="0" dirty="0" smtClean="0"/>
              <a:t> так же повлечет за собой кучу разных издержек, таких как представленных на слайде. Как говорят в бизнесе главное время и деньги. Т.е. последствия – это потраченное время и потраченные деньги. 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2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Те, кто впервые купил программу 1С часто задаются вопросом: возможно ли обновление моей 1С без заключения договора ИТС? </a:t>
            </a:r>
          </a:p>
          <a:p>
            <a:r>
              <a:rPr lang="ru-RU" dirty="0" smtClean="0"/>
              <a:t>На самом деле ответ фирмы 1С однозначен: нет, не возможно. А если возможно, то незаконно.</a:t>
            </a:r>
          </a:p>
          <a:p>
            <a:r>
              <a:rPr lang="ru-RU" dirty="0" smtClean="0"/>
              <a:t> Т.е. в какой-то момент к вам могут прийти проверяющие и оштрафовать вас на крупную сумму за нарушение авторского права. Поэтому лучше не рисковать и оформить подписку ИТС. На слайде</a:t>
            </a:r>
            <a:r>
              <a:rPr lang="ru-RU" baseline="0" dirty="0" smtClean="0"/>
              <a:t> представлено</a:t>
            </a:r>
            <a:r>
              <a:rPr lang="en-US" baseline="0" dirty="0" smtClean="0"/>
              <a:t>:</a:t>
            </a:r>
            <a:r>
              <a:rPr lang="ru-RU" baseline="0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каким статьям Уголовного кодекса РФ может быть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 виновный за установку нелицензионного программного обеспечения.</a:t>
            </a: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9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Конечно, в нашей практике регулярно выявляются подобные случаи. Например прошлой весной вступили в силу</a:t>
            </a:r>
            <a:r>
              <a:rPr lang="ru-RU" baseline="0" dirty="0" smtClean="0"/>
              <a:t> </a:t>
            </a:r>
            <a:r>
              <a:rPr lang="ru-RU" dirty="0" smtClean="0"/>
              <a:t>судебные приговоры по уголовным делам за обход защиты обновлений 1С.</a:t>
            </a:r>
          </a:p>
          <a:p>
            <a:r>
              <a:rPr lang="ru-RU" dirty="0" smtClean="0"/>
              <a:t>За установку программы и снятие защиты виновный получил полтора года лишения свободы условно с испытательным сроком 2 года и штраф 100 000 рублей в доход государства.</a:t>
            </a:r>
          </a:p>
          <a:p>
            <a:r>
              <a:rPr lang="ru-RU" dirty="0" smtClean="0"/>
              <a:t>Поэтому рекомендуем вам Избегать получения обновлений нелегальным способом. Мнимая экономия может обернуться судимостью или серьезными судебными издержками. На сайте Некоммерческого Партнерства Поставщиков Программных Продуктов выставлены все уголовные</a:t>
            </a:r>
            <a:r>
              <a:rPr lang="ru-RU" baseline="0" dirty="0" smtClean="0"/>
              <a:t> и административные дела за установку нелегального ПП 1С. Если интересно подробнее узнать, то можно ознакомиться.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1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проверить легальность конфигурации? </a:t>
            </a:r>
            <a:r>
              <a:rPr lang="ru-RU" dirty="0" smtClean="0"/>
              <a:t>Если проверка правомерности использования конфигурации выявила нарушения, то</a:t>
            </a:r>
          </a:p>
          <a:p>
            <a:r>
              <a:rPr lang="ru-RU" dirty="0" smtClean="0"/>
              <a:t>пользователю будет мешать «выпрыгивающее» окно.</a:t>
            </a:r>
            <a:r>
              <a:rPr lang="ru-RU" baseline="0" dirty="0" smtClean="0"/>
              <a:t> Например, когда у антивируса заканчивается лицензия, то выпрыгивает окошко </a:t>
            </a:r>
            <a:r>
              <a:rPr lang="en-US" baseline="0" dirty="0" smtClean="0"/>
              <a:t>c </a:t>
            </a:r>
            <a:r>
              <a:rPr lang="ru-RU" baseline="0" dirty="0" smtClean="0"/>
              <a:t>просьбой </a:t>
            </a:r>
            <a:r>
              <a:rPr lang="en-US" baseline="0" dirty="0" smtClean="0"/>
              <a:t>“</a:t>
            </a:r>
            <a:r>
              <a:rPr lang="ru-RU" baseline="0" dirty="0" smtClean="0"/>
              <a:t>Продления срока действия лицензии«. Тоже самое и у 1С.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80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</a:t>
            </a:r>
            <a:r>
              <a:rPr lang="ru-RU" baseline="0" dirty="0" smtClean="0"/>
              <a:t> же, чтобы</a:t>
            </a:r>
            <a:r>
              <a:rPr lang="ru-RU" dirty="0" smtClean="0"/>
              <a:t> проверить</a:t>
            </a:r>
            <a:r>
              <a:rPr lang="ru-RU" baseline="0" dirty="0" smtClean="0"/>
              <a:t> легальность использования конфигурации, необходимо н</a:t>
            </a:r>
            <a:r>
              <a:rPr lang="ru-RU" dirty="0" smtClean="0"/>
              <a:t>а вашем</a:t>
            </a:r>
            <a:r>
              <a:rPr lang="ru-RU" baseline="0" dirty="0" smtClean="0"/>
              <a:t> рабочем столе найти ярлык Программного продукта 1С, нажимаете на правую клавишу мыши и выходит меню </a:t>
            </a:r>
            <a:r>
              <a:rPr lang="en-US" baseline="0" dirty="0" smtClean="0"/>
              <a:t>: “</a:t>
            </a:r>
            <a:r>
              <a:rPr lang="ru-RU" baseline="0" dirty="0" smtClean="0"/>
              <a:t>о программе</a:t>
            </a:r>
            <a:r>
              <a:rPr lang="en-US" baseline="0" dirty="0" smtClean="0"/>
              <a:t>”</a:t>
            </a:r>
            <a:r>
              <a:rPr lang="ru-RU" baseline="0" dirty="0" smtClean="0"/>
              <a:t> или </a:t>
            </a:r>
            <a:r>
              <a:rPr lang="en-US" baseline="0" dirty="0" smtClean="0"/>
              <a:t>“</a:t>
            </a:r>
            <a:r>
              <a:rPr lang="ru-RU" baseline="0" dirty="0" smtClean="0"/>
              <a:t>свойства</a:t>
            </a:r>
            <a:r>
              <a:rPr lang="en-US" baseline="0" dirty="0" smtClean="0"/>
              <a:t>”</a:t>
            </a:r>
            <a:r>
              <a:rPr lang="ru-RU" baseline="0" dirty="0" smtClean="0"/>
              <a:t>. Проверка лицензионного использования выполнена успешно - необходимое и достаточное условие проверки подлинности установочного файла. Если у вас вышло – нелицензионное использование конфигурации – прошу обратиться к нашему партнеру.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2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того, чтобы проверить легальность обновлений, необходимо</a:t>
            </a:r>
            <a:r>
              <a:rPr lang="ru-RU" baseline="0" dirty="0" smtClean="0"/>
              <a:t> пройти по ссылке, которая указана на слайде. Или в поисковик вбить </a:t>
            </a:r>
            <a:r>
              <a:rPr lang="en-US" baseline="0" dirty="0" smtClean="0"/>
              <a:t>“</a:t>
            </a:r>
            <a:r>
              <a:rPr lang="ru-RU" baseline="0" dirty="0" smtClean="0"/>
              <a:t>Проверка подписки ИТС</a:t>
            </a:r>
            <a:r>
              <a:rPr lang="en-US" baseline="0" dirty="0" smtClean="0"/>
              <a:t>”</a:t>
            </a:r>
            <a:r>
              <a:rPr lang="ru-RU" baseline="0" dirty="0" smtClean="0"/>
              <a:t>. </a:t>
            </a:r>
            <a:r>
              <a:rPr lang="ru-RU" dirty="0" smtClean="0"/>
              <a:t>После ввода регистрационного номера используемой программы на экране появится сообщение о наличии действующей подписки ИТС.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520D-8EA4-4A5E-A640-D4C9A928BB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5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.png"/><Relationship Id="rId21" Type="http://schemas.openxmlformats.org/officeDocument/2006/relationships/image" Target="../media/image15.png"/><Relationship Id="rId63" Type="http://schemas.openxmlformats.org/officeDocument/2006/relationships/image" Target="../media/image57.png"/><Relationship Id="rId159" Type="http://schemas.openxmlformats.org/officeDocument/2006/relationships/image" Target="../media/image153.png"/><Relationship Id="rId170" Type="http://schemas.openxmlformats.org/officeDocument/2006/relationships/image" Target="../media/image164.png"/><Relationship Id="rId226" Type="http://schemas.openxmlformats.org/officeDocument/2006/relationships/image" Target="../media/image220.png"/><Relationship Id="rId268" Type="http://schemas.openxmlformats.org/officeDocument/2006/relationships/image" Target="../media/image262.png"/><Relationship Id="rId32" Type="http://schemas.openxmlformats.org/officeDocument/2006/relationships/image" Target="../media/image26.png"/><Relationship Id="rId74" Type="http://schemas.openxmlformats.org/officeDocument/2006/relationships/image" Target="../media/image68.png"/><Relationship Id="rId128" Type="http://schemas.openxmlformats.org/officeDocument/2006/relationships/image" Target="../media/image122.png"/><Relationship Id="rId5" Type="http://schemas.openxmlformats.org/officeDocument/2006/relationships/slideLayout" Target="../slideLayouts/slideLayout5.xml"/><Relationship Id="rId181" Type="http://schemas.openxmlformats.org/officeDocument/2006/relationships/image" Target="../media/image175.png"/><Relationship Id="rId237" Type="http://schemas.openxmlformats.org/officeDocument/2006/relationships/image" Target="../media/image231.png"/><Relationship Id="rId279" Type="http://schemas.openxmlformats.org/officeDocument/2006/relationships/image" Target="../media/image273.png"/><Relationship Id="rId43" Type="http://schemas.openxmlformats.org/officeDocument/2006/relationships/image" Target="../media/image37.png"/><Relationship Id="rId139" Type="http://schemas.openxmlformats.org/officeDocument/2006/relationships/image" Target="../media/image133.png"/><Relationship Id="rId290" Type="http://schemas.openxmlformats.org/officeDocument/2006/relationships/image" Target="../media/image284.png"/><Relationship Id="rId85" Type="http://schemas.openxmlformats.org/officeDocument/2006/relationships/image" Target="../media/image79.png"/><Relationship Id="rId150" Type="http://schemas.openxmlformats.org/officeDocument/2006/relationships/image" Target="../media/image144.png"/><Relationship Id="rId192" Type="http://schemas.openxmlformats.org/officeDocument/2006/relationships/image" Target="../media/image186.png"/><Relationship Id="rId206" Type="http://schemas.openxmlformats.org/officeDocument/2006/relationships/image" Target="../media/image200.png"/><Relationship Id="rId248" Type="http://schemas.openxmlformats.org/officeDocument/2006/relationships/image" Target="../media/image242.png"/><Relationship Id="rId12" Type="http://schemas.openxmlformats.org/officeDocument/2006/relationships/image" Target="../media/image6.png"/><Relationship Id="rId33" Type="http://schemas.openxmlformats.org/officeDocument/2006/relationships/image" Target="../media/image27.png"/><Relationship Id="rId108" Type="http://schemas.openxmlformats.org/officeDocument/2006/relationships/image" Target="../media/image102.png"/><Relationship Id="rId129" Type="http://schemas.openxmlformats.org/officeDocument/2006/relationships/image" Target="../media/image123.png"/><Relationship Id="rId280" Type="http://schemas.openxmlformats.org/officeDocument/2006/relationships/image" Target="../media/image274.png"/><Relationship Id="rId54" Type="http://schemas.openxmlformats.org/officeDocument/2006/relationships/image" Target="../media/image48.png"/><Relationship Id="rId75" Type="http://schemas.openxmlformats.org/officeDocument/2006/relationships/image" Target="../media/image69.png"/><Relationship Id="rId96" Type="http://schemas.openxmlformats.org/officeDocument/2006/relationships/image" Target="../media/image90.png"/><Relationship Id="rId140" Type="http://schemas.openxmlformats.org/officeDocument/2006/relationships/image" Target="../media/image134.png"/><Relationship Id="rId161" Type="http://schemas.openxmlformats.org/officeDocument/2006/relationships/image" Target="../media/image155.png"/><Relationship Id="rId182" Type="http://schemas.openxmlformats.org/officeDocument/2006/relationships/image" Target="../media/image176.png"/><Relationship Id="rId217" Type="http://schemas.openxmlformats.org/officeDocument/2006/relationships/image" Target="../media/image211.png"/><Relationship Id="rId6" Type="http://schemas.openxmlformats.org/officeDocument/2006/relationships/theme" Target="../theme/theme1.xml"/><Relationship Id="rId238" Type="http://schemas.openxmlformats.org/officeDocument/2006/relationships/image" Target="../media/image232.png"/><Relationship Id="rId259" Type="http://schemas.openxmlformats.org/officeDocument/2006/relationships/image" Target="../media/image253.png"/><Relationship Id="rId23" Type="http://schemas.openxmlformats.org/officeDocument/2006/relationships/image" Target="../media/image17.png"/><Relationship Id="rId119" Type="http://schemas.openxmlformats.org/officeDocument/2006/relationships/image" Target="../media/image113.png"/><Relationship Id="rId270" Type="http://schemas.openxmlformats.org/officeDocument/2006/relationships/image" Target="../media/image264.png"/><Relationship Id="rId291" Type="http://schemas.openxmlformats.org/officeDocument/2006/relationships/image" Target="../media/image285.png"/><Relationship Id="rId44" Type="http://schemas.openxmlformats.org/officeDocument/2006/relationships/image" Target="../media/image38.png"/><Relationship Id="rId65" Type="http://schemas.openxmlformats.org/officeDocument/2006/relationships/image" Target="../media/image59.png"/><Relationship Id="rId86" Type="http://schemas.openxmlformats.org/officeDocument/2006/relationships/image" Target="../media/image80.png"/><Relationship Id="rId130" Type="http://schemas.openxmlformats.org/officeDocument/2006/relationships/image" Target="../media/image124.png"/><Relationship Id="rId151" Type="http://schemas.openxmlformats.org/officeDocument/2006/relationships/image" Target="../media/image145.png"/><Relationship Id="rId172" Type="http://schemas.openxmlformats.org/officeDocument/2006/relationships/image" Target="../media/image166.png"/><Relationship Id="rId193" Type="http://schemas.openxmlformats.org/officeDocument/2006/relationships/image" Target="../media/image187.png"/><Relationship Id="rId207" Type="http://schemas.openxmlformats.org/officeDocument/2006/relationships/image" Target="../media/image201.png"/><Relationship Id="rId228" Type="http://schemas.openxmlformats.org/officeDocument/2006/relationships/image" Target="../media/image222.png"/><Relationship Id="rId249" Type="http://schemas.openxmlformats.org/officeDocument/2006/relationships/image" Target="../media/image243.png"/><Relationship Id="rId13" Type="http://schemas.openxmlformats.org/officeDocument/2006/relationships/image" Target="../media/image7.png"/><Relationship Id="rId109" Type="http://schemas.openxmlformats.org/officeDocument/2006/relationships/image" Target="../media/image103.png"/><Relationship Id="rId260" Type="http://schemas.openxmlformats.org/officeDocument/2006/relationships/image" Target="../media/image254.png"/><Relationship Id="rId281" Type="http://schemas.openxmlformats.org/officeDocument/2006/relationships/image" Target="../media/image275.png"/><Relationship Id="rId34" Type="http://schemas.openxmlformats.org/officeDocument/2006/relationships/image" Target="../media/image28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97" Type="http://schemas.openxmlformats.org/officeDocument/2006/relationships/image" Target="../media/image91.png"/><Relationship Id="rId120" Type="http://schemas.openxmlformats.org/officeDocument/2006/relationships/image" Target="../media/image114.png"/><Relationship Id="rId141" Type="http://schemas.openxmlformats.org/officeDocument/2006/relationships/image" Target="../media/image135.png"/><Relationship Id="rId7" Type="http://schemas.openxmlformats.org/officeDocument/2006/relationships/image" Target="../media/image1.png"/><Relationship Id="rId162" Type="http://schemas.openxmlformats.org/officeDocument/2006/relationships/image" Target="../media/image156.png"/><Relationship Id="rId183" Type="http://schemas.openxmlformats.org/officeDocument/2006/relationships/image" Target="../media/image177.png"/><Relationship Id="rId218" Type="http://schemas.openxmlformats.org/officeDocument/2006/relationships/image" Target="../media/image212.png"/><Relationship Id="rId239" Type="http://schemas.openxmlformats.org/officeDocument/2006/relationships/image" Target="../media/image233.png"/><Relationship Id="rId250" Type="http://schemas.openxmlformats.org/officeDocument/2006/relationships/image" Target="../media/image244.png"/><Relationship Id="rId271" Type="http://schemas.openxmlformats.org/officeDocument/2006/relationships/image" Target="../media/image265.png"/><Relationship Id="rId292" Type="http://schemas.openxmlformats.org/officeDocument/2006/relationships/image" Target="../media/image286.png"/><Relationship Id="rId24" Type="http://schemas.openxmlformats.org/officeDocument/2006/relationships/image" Target="../media/image18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110" Type="http://schemas.openxmlformats.org/officeDocument/2006/relationships/image" Target="../media/image104.png"/><Relationship Id="rId131" Type="http://schemas.openxmlformats.org/officeDocument/2006/relationships/image" Target="../media/image125.png"/><Relationship Id="rId152" Type="http://schemas.openxmlformats.org/officeDocument/2006/relationships/image" Target="../media/image146.png"/><Relationship Id="rId173" Type="http://schemas.openxmlformats.org/officeDocument/2006/relationships/image" Target="../media/image167.png"/><Relationship Id="rId194" Type="http://schemas.openxmlformats.org/officeDocument/2006/relationships/image" Target="../media/image188.png"/><Relationship Id="rId208" Type="http://schemas.openxmlformats.org/officeDocument/2006/relationships/image" Target="../media/image202.png"/><Relationship Id="rId229" Type="http://schemas.openxmlformats.org/officeDocument/2006/relationships/image" Target="../media/image223.png"/><Relationship Id="rId240" Type="http://schemas.openxmlformats.org/officeDocument/2006/relationships/image" Target="../media/image234.png"/><Relationship Id="rId261" Type="http://schemas.openxmlformats.org/officeDocument/2006/relationships/image" Target="../media/image255.png"/><Relationship Id="rId14" Type="http://schemas.openxmlformats.org/officeDocument/2006/relationships/image" Target="../media/image8.png"/><Relationship Id="rId35" Type="http://schemas.openxmlformats.org/officeDocument/2006/relationships/image" Target="../media/image29.png"/><Relationship Id="rId56" Type="http://schemas.openxmlformats.org/officeDocument/2006/relationships/image" Target="../media/image50.png"/><Relationship Id="rId77" Type="http://schemas.openxmlformats.org/officeDocument/2006/relationships/image" Target="../media/image71.png"/><Relationship Id="rId100" Type="http://schemas.openxmlformats.org/officeDocument/2006/relationships/image" Target="../media/image94.png"/><Relationship Id="rId282" Type="http://schemas.openxmlformats.org/officeDocument/2006/relationships/image" Target="../media/image276.png"/><Relationship Id="rId8" Type="http://schemas.openxmlformats.org/officeDocument/2006/relationships/image" Target="../media/image2.png"/><Relationship Id="rId98" Type="http://schemas.openxmlformats.org/officeDocument/2006/relationships/image" Target="../media/image92.png"/><Relationship Id="rId121" Type="http://schemas.openxmlformats.org/officeDocument/2006/relationships/image" Target="../media/image115.png"/><Relationship Id="rId142" Type="http://schemas.openxmlformats.org/officeDocument/2006/relationships/image" Target="../media/image136.png"/><Relationship Id="rId163" Type="http://schemas.openxmlformats.org/officeDocument/2006/relationships/image" Target="../media/image157.png"/><Relationship Id="rId184" Type="http://schemas.openxmlformats.org/officeDocument/2006/relationships/image" Target="../media/image178.png"/><Relationship Id="rId219" Type="http://schemas.openxmlformats.org/officeDocument/2006/relationships/image" Target="../media/image213.png"/><Relationship Id="rId230" Type="http://schemas.openxmlformats.org/officeDocument/2006/relationships/image" Target="../media/image224.png"/><Relationship Id="rId251" Type="http://schemas.openxmlformats.org/officeDocument/2006/relationships/image" Target="../media/image245.png"/><Relationship Id="rId25" Type="http://schemas.openxmlformats.org/officeDocument/2006/relationships/image" Target="../media/image19.png"/><Relationship Id="rId46" Type="http://schemas.openxmlformats.org/officeDocument/2006/relationships/image" Target="../media/image40.png"/><Relationship Id="rId67" Type="http://schemas.openxmlformats.org/officeDocument/2006/relationships/image" Target="../media/image61.png"/><Relationship Id="rId272" Type="http://schemas.openxmlformats.org/officeDocument/2006/relationships/image" Target="../media/image266.png"/><Relationship Id="rId293" Type="http://schemas.openxmlformats.org/officeDocument/2006/relationships/image" Target="../media/image287.png"/><Relationship Id="rId88" Type="http://schemas.openxmlformats.org/officeDocument/2006/relationships/image" Target="../media/image82.png"/><Relationship Id="rId111" Type="http://schemas.openxmlformats.org/officeDocument/2006/relationships/image" Target="../media/image105.png"/><Relationship Id="rId132" Type="http://schemas.openxmlformats.org/officeDocument/2006/relationships/image" Target="../media/image126.png"/><Relationship Id="rId153" Type="http://schemas.openxmlformats.org/officeDocument/2006/relationships/image" Target="../media/image147.png"/><Relationship Id="rId174" Type="http://schemas.openxmlformats.org/officeDocument/2006/relationships/image" Target="../media/image168.png"/><Relationship Id="rId195" Type="http://schemas.openxmlformats.org/officeDocument/2006/relationships/image" Target="../media/image189.png"/><Relationship Id="rId209" Type="http://schemas.openxmlformats.org/officeDocument/2006/relationships/image" Target="../media/image203.png"/><Relationship Id="rId220" Type="http://schemas.openxmlformats.org/officeDocument/2006/relationships/image" Target="../media/image214.png"/><Relationship Id="rId241" Type="http://schemas.openxmlformats.org/officeDocument/2006/relationships/image" Target="../media/image235.png"/><Relationship Id="rId15" Type="http://schemas.openxmlformats.org/officeDocument/2006/relationships/image" Target="../media/image9.png"/><Relationship Id="rId36" Type="http://schemas.openxmlformats.org/officeDocument/2006/relationships/image" Target="../media/image30.png"/><Relationship Id="rId57" Type="http://schemas.openxmlformats.org/officeDocument/2006/relationships/image" Target="../media/image51.png"/><Relationship Id="rId262" Type="http://schemas.openxmlformats.org/officeDocument/2006/relationships/image" Target="../media/image256.png"/><Relationship Id="rId283" Type="http://schemas.openxmlformats.org/officeDocument/2006/relationships/image" Target="../media/image277.png"/><Relationship Id="rId78" Type="http://schemas.openxmlformats.org/officeDocument/2006/relationships/image" Target="../media/image72.png"/><Relationship Id="rId99" Type="http://schemas.openxmlformats.org/officeDocument/2006/relationships/image" Target="../media/image93.png"/><Relationship Id="rId101" Type="http://schemas.openxmlformats.org/officeDocument/2006/relationships/image" Target="../media/image95.png"/><Relationship Id="rId122" Type="http://schemas.openxmlformats.org/officeDocument/2006/relationships/image" Target="../media/image116.png"/><Relationship Id="rId143" Type="http://schemas.openxmlformats.org/officeDocument/2006/relationships/image" Target="../media/image137.png"/><Relationship Id="rId164" Type="http://schemas.openxmlformats.org/officeDocument/2006/relationships/image" Target="../media/image158.png"/><Relationship Id="rId185" Type="http://schemas.openxmlformats.org/officeDocument/2006/relationships/image" Target="../media/image179.png"/><Relationship Id="rId9" Type="http://schemas.openxmlformats.org/officeDocument/2006/relationships/image" Target="../media/image3.png"/><Relationship Id="rId210" Type="http://schemas.openxmlformats.org/officeDocument/2006/relationships/image" Target="../media/image204.png"/><Relationship Id="rId26" Type="http://schemas.openxmlformats.org/officeDocument/2006/relationships/image" Target="../media/image20.png"/><Relationship Id="rId231" Type="http://schemas.openxmlformats.org/officeDocument/2006/relationships/image" Target="../media/image225.png"/><Relationship Id="rId252" Type="http://schemas.openxmlformats.org/officeDocument/2006/relationships/image" Target="../media/image246.png"/><Relationship Id="rId273" Type="http://schemas.openxmlformats.org/officeDocument/2006/relationships/image" Target="../media/image267.png"/><Relationship Id="rId294" Type="http://schemas.openxmlformats.org/officeDocument/2006/relationships/image" Target="../media/image288.png"/><Relationship Id="rId47" Type="http://schemas.openxmlformats.org/officeDocument/2006/relationships/image" Target="../media/image41.png"/><Relationship Id="rId68" Type="http://schemas.openxmlformats.org/officeDocument/2006/relationships/image" Target="../media/image62.png"/><Relationship Id="rId89" Type="http://schemas.openxmlformats.org/officeDocument/2006/relationships/image" Target="../media/image83.png"/><Relationship Id="rId112" Type="http://schemas.openxmlformats.org/officeDocument/2006/relationships/image" Target="../media/image106.png"/><Relationship Id="rId133" Type="http://schemas.openxmlformats.org/officeDocument/2006/relationships/image" Target="../media/image127.png"/><Relationship Id="rId154" Type="http://schemas.openxmlformats.org/officeDocument/2006/relationships/image" Target="../media/image148.png"/><Relationship Id="rId175" Type="http://schemas.openxmlformats.org/officeDocument/2006/relationships/image" Target="../media/image169.png"/><Relationship Id="rId196" Type="http://schemas.openxmlformats.org/officeDocument/2006/relationships/image" Target="../media/image190.png"/><Relationship Id="rId200" Type="http://schemas.openxmlformats.org/officeDocument/2006/relationships/image" Target="../media/image194.png"/><Relationship Id="rId16" Type="http://schemas.openxmlformats.org/officeDocument/2006/relationships/image" Target="../media/image10.png"/><Relationship Id="rId221" Type="http://schemas.openxmlformats.org/officeDocument/2006/relationships/image" Target="../media/image215.png"/><Relationship Id="rId242" Type="http://schemas.openxmlformats.org/officeDocument/2006/relationships/image" Target="../media/image236.png"/><Relationship Id="rId263" Type="http://schemas.openxmlformats.org/officeDocument/2006/relationships/image" Target="../media/image257.png"/><Relationship Id="rId284" Type="http://schemas.openxmlformats.org/officeDocument/2006/relationships/image" Target="../media/image278.png"/><Relationship Id="rId37" Type="http://schemas.openxmlformats.org/officeDocument/2006/relationships/image" Target="../media/image31.png"/><Relationship Id="rId58" Type="http://schemas.openxmlformats.org/officeDocument/2006/relationships/image" Target="../media/image52.png"/><Relationship Id="rId79" Type="http://schemas.openxmlformats.org/officeDocument/2006/relationships/image" Target="../media/image73.png"/><Relationship Id="rId102" Type="http://schemas.openxmlformats.org/officeDocument/2006/relationships/image" Target="../media/image96.png"/><Relationship Id="rId123" Type="http://schemas.openxmlformats.org/officeDocument/2006/relationships/image" Target="../media/image117.png"/><Relationship Id="rId144" Type="http://schemas.openxmlformats.org/officeDocument/2006/relationships/image" Target="../media/image138.png"/><Relationship Id="rId90" Type="http://schemas.openxmlformats.org/officeDocument/2006/relationships/image" Target="../media/image84.png"/><Relationship Id="rId165" Type="http://schemas.openxmlformats.org/officeDocument/2006/relationships/image" Target="../media/image159.png"/><Relationship Id="rId186" Type="http://schemas.openxmlformats.org/officeDocument/2006/relationships/image" Target="../media/image180.png"/><Relationship Id="rId211" Type="http://schemas.openxmlformats.org/officeDocument/2006/relationships/image" Target="../media/image205.png"/><Relationship Id="rId232" Type="http://schemas.openxmlformats.org/officeDocument/2006/relationships/image" Target="../media/image226.png"/><Relationship Id="rId253" Type="http://schemas.openxmlformats.org/officeDocument/2006/relationships/image" Target="../media/image247.png"/><Relationship Id="rId274" Type="http://schemas.openxmlformats.org/officeDocument/2006/relationships/image" Target="../media/image268.png"/><Relationship Id="rId295" Type="http://schemas.openxmlformats.org/officeDocument/2006/relationships/image" Target="../media/image289.png"/><Relationship Id="rId27" Type="http://schemas.openxmlformats.org/officeDocument/2006/relationships/image" Target="../media/image21.png"/><Relationship Id="rId48" Type="http://schemas.openxmlformats.org/officeDocument/2006/relationships/image" Target="../media/image42.png"/><Relationship Id="rId69" Type="http://schemas.openxmlformats.org/officeDocument/2006/relationships/image" Target="../media/image63.png"/><Relationship Id="rId113" Type="http://schemas.openxmlformats.org/officeDocument/2006/relationships/image" Target="../media/image107.png"/><Relationship Id="rId134" Type="http://schemas.openxmlformats.org/officeDocument/2006/relationships/image" Target="../media/image128.png"/><Relationship Id="rId80" Type="http://schemas.openxmlformats.org/officeDocument/2006/relationships/image" Target="../media/image74.png"/><Relationship Id="rId155" Type="http://schemas.openxmlformats.org/officeDocument/2006/relationships/image" Target="../media/image149.png"/><Relationship Id="rId176" Type="http://schemas.openxmlformats.org/officeDocument/2006/relationships/image" Target="../media/image170.png"/><Relationship Id="rId197" Type="http://schemas.openxmlformats.org/officeDocument/2006/relationships/image" Target="../media/image191.png"/><Relationship Id="rId201" Type="http://schemas.openxmlformats.org/officeDocument/2006/relationships/image" Target="../media/image195.png"/><Relationship Id="rId222" Type="http://schemas.openxmlformats.org/officeDocument/2006/relationships/image" Target="../media/image216.png"/><Relationship Id="rId243" Type="http://schemas.openxmlformats.org/officeDocument/2006/relationships/image" Target="../media/image237.png"/><Relationship Id="rId264" Type="http://schemas.openxmlformats.org/officeDocument/2006/relationships/image" Target="../media/image258.png"/><Relationship Id="rId285" Type="http://schemas.openxmlformats.org/officeDocument/2006/relationships/image" Target="../media/image279.png"/><Relationship Id="rId17" Type="http://schemas.openxmlformats.org/officeDocument/2006/relationships/image" Target="../media/image11.png"/><Relationship Id="rId38" Type="http://schemas.openxmlformats.org/officeDocument/2006/relationships/image" Target="../media/image32.png"/><Relationship Id="rId59" Type="http://schemas.openxmlformats.org/officeDocument/2006/relationships/image" Target="../media/image53.png"/><Relationship Id="rId103" Type="http://schemas.openxmlformats.org/officeDocument/2006/relationships/image" Target="../media/image97.png"/><Relationship Id="rId124" Type="http://schemas.openxmlformats.org/officeDocument/2006/relationships/image" Target="../media/image118.png"/><Relationship Id="rId70" Type="http://schemas.openxmlformats.org/officeDocument/2006/relationships/image" Target="../media/image64.png"/><Relationship Id="rId91" Type="http://schemas.openxmlformats.org/officeDocument/2006/relationships/image" Target="../media/image85.png"/><Relationship Id="rId145" Type="http://schemas.openxmlformats.org/officeDocument/2006/relationships/image" Target="../media/image139.png"/><Relationship Id="rId166" Type="http://schemas.openxmlformats.org/officeDocument/2006/relationships/image" Target="../media/image160.png"/><Relationship Id="rId187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06.png"/><Relationship Id="rId233" Type="http://schemas.openxmlformats.org/officeDocument/2006/relationships/image" Target="../media/image227.png"/><Relationship Id="rId254" Type="http://schemas.openxmlformats.org/officeDocument/2006/relationships/image" Target="../media/image248.png"/><Relationship Id="rId28" Type="http://schemas.openxmlformats.org/officeDocument/2006/relationships/image" Target="../media/image22.png"/><Relationship Id="rId49" Type="http://schemas.openxmlformats.org/officeDocument/2006/relationships/image" Target="../media/image43.png"/><Relationship Id="rId114" Type="http://schemas.openxmlformats.org/officeDocument/2006/relationships/image" Target="../media/image108.png"/><Relationship Id="rId275" Type="http://schemas.openxmlformats.org/officeDocument/2006/relationships/image" Target="../media/image269.png"/><Relationship Id="rId296" Type="http://schemas.openxmlformats.org/officeDocument/2006/relationships/image" Target="../media/image290.png"/><Relationship Id="rId60" Type="http://schemas.openxmlformats.org/officeDocument/2006/relationships/image" Target="../media/image54.png"/><Relationship Id="rId81" Type="http://schemas.openxmlformats.org/officeDocument/2006/relationships/image" Target="../media/image75.png"/><Relationship Id="rId135" Type="http://schemas.openxmlformats.org/officeDocument/2006/relationships/image" Target="../media/image129.png"/><Relationship Id="rId156" Type="http://schemas.openxmlformats.org/officeDocument/2006/relationships/image" Target="../media/image150.png"/><Relationship Id="rId177" Type="http://schemas.openxmlformats.org/officeDocument/2006/relationships/image" Target="../media/image171.png"/><Relationship Id="rId198" Type="http://schemas.openxmlformats.org/officeDocument/2006/relationships/image" Target="../media/image192.png"/><Relationship Id="rId202" Type="http://schemas.openxmlformats.org/officeDocument/2006/relationships/image" Target="../media/image196.png"/><Relationship Id="rId223" Type="http://schemas.openxmlformats.org/officeDocument/2006/relationships/image" Target="../media/image217.png"/><Relationship Id="rId244" Type="http://schemas.openxmlformats.org/officeDocument/2006/relationships/image" Target="../media/image238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265" Type="http://schemas.openxmlformats.org/officeDocument/2006/relationships/image" Target="../media/image259.png"/><Relationship Id="rId286" Type="http://schemas.openxmlformats.org/officeDocument/2006/relationships/image" Target="../media/image280.png"/><Relationship Id="rId50" Type="http://schemas.openxmlformats.org/officeDocument/2006/relationships/image" Target="../media/image44.png"/><Relationship Id="rId104" Type="http://schemas.openxmlformats.org/officeDocument/2006/relationships/image" Target="../media/image98.png"/><Relationship Id="rId125" Type="http://schemas.openxmlformats.org/officeDocument/2006/relationships/image" Target="../media/image119.png"/><Relationship Id="rId146" Type="http://schemas.openxmlformats.org/officeDocument/2006/relationships/image" Target="../media/image140.png"/><Relationship Id="rId167" Type="http://schemas.openxmlformats.org/officeDocument/2006/relationships/image" Target="../media/image161.png"/><Relationship Id="rId188" Type="http://schemas.openxmlformats.org/officeDocument/2006/relationships/image" Target="../media/image182.png"/><Relationship Id="rId71" Type="http://schemas.openxmlformats.org/officeDocument/2006/relationships/image" Target="../media/image65.png"/><Relationship Id="rId92" Type="http://schemas.openxmlformats.org/officeDocument/2006/relationships/image" Target="../media/image86.png"/><Relationship Id="rId213" Type="http://schemas.openxmlformats.org/officeDocument/2006/relationships/image" Target="../media/image207.png"/><Relationship Id="rId234" Type="http://schemas.openxmlformats.org/officeDocument/2006/relationships/image" Target="../media/image228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55" Type="http://schemas.openxmlformats.org/officeDocument/2006/relationships/image" Target="../media/image249.png"/><Relationship Id="rId276" Type="http://schemas.openxmlformats.org/officeDocument/2006/relationships/image" Target="../media/image270.png"/><Relationship Id="rId40" Type="http://schemas.openxmlformats.org/officeDocument/2006/relationships/image" Target="../media/image34.png"/><Relationship Id="rId115" Type="http://schemas.openxmlformats.org/officeDocument/2006/relationships/image" Target="../media/image109.png"/><Relationship Id="rId136" Type="http://schemas.openxmlformats.org/officeDocument/2006/relationships/image" Target="../media/image130.png"/><Relationship Id="rId157" Type="http://schemas.openxmlformats.org/officeDocument/2006/relationships/image" Target="../media/image151.png"/><Relationship Id="rId178" Type="http://schemas.openxmlformats.org/officeDocument/2006/relationships/image" Target="../media/image172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Relationship Id="rId199" Type="http://schemas.openxmlformats.org/officeDocument/2006/relationships/image" Target="../media/image193.png"/><Relationship Id="rId203" Type="http://schemas.openxmlformats.org/officeDocument/2006/relationships/image" Target="../media/image197.png"/><Relationship Id="rId19" Type="http://schemas.openxmlformats.org/officeDocument/2006/relationships/image" Target="../media/image13.png"/><Relationship Id="rId224" Type="http://schemas.openxmlformats.org/officeDocument/2006/relationships/image" Target="../media/image218.png"/><Relationship Id="rId245" Type="http://schemas.openxmlformats.org/officeDocument/2006/relationships/image" Target="../media/image239.png"/><Relationship Id="rId266" Type="http://schemas.openxmlformats.org/officeDocument/2006/relationships/image" Target="../media/image260.png"/><Relationship Id="rId287" Type="http://schemas.openxmlformats.org/officeDocument/2006/relationships/image" Target="../media/image281.png"/><Relationship Id="rId30" Type="http://schemas.openxmlformats.org/officeDocument/2006/relationships/image" Target="../media/image24.png"/><Relationship Id="rId105" Type="http://schemas.openxmlformats.org/officeDocument/2006/relationships/image" Target="../media/image99.png"/><Relationship Id="rId126" Type="http://schemas.openxmlformats.org/officeDocument/2006/relationships/image" Target="../media/image120.png"/><Relationship Id="rId147" Type="http://schemas.openxmlformats.org/officeDocument/2006/relationships/image" Target="../media/image141.png"/><Relationship Id="rId168" Type="http://schemas.openxmlformats.org/officeDocument/2006/relationships/image" Target="../media/image16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93" Type="http://schemas.openxmlformats.org/officeDocument/2006/relationships/image" Target="../media/image87.png"/><Relationship Id="rId189" Type="http://schemas.openxmlformats.org/officeDocument/2006/relationships/image" Target="../media/image183.png"/><Relationship Id="rId3" Type="http://schemas.openxmlformats.org/officeDocument/2006/relationships/slideLayout" Target="../slideLayouts/slideLayout3.xml"/><Relationship Id="rId214" Type="http://schemas.openxmlformats.org/officeDocument/2006/relationships/image" Target="../media/image208.png"/><Relationship Id="rId235" Type="http://schemas.openxmlformats.org/officeDocument/2006/relationships/image" Target="../media/image229.png"/><Relationship Id="rId256" Type="http://schemas.openxmlformats.org/officeDocument/2006/relationships/image" Target="../media/image250.png"/><Relationship Id="rId277" Type="http://schemas.openxmlformats.org/officeDocument/2006/relationships/image" Target="../media/image271.png"/><Relationship Id="rId116" Type="http://schemas.openxmlformats.org/officeDocument/2006/relationships/image" Target="../media/image110.png"/><Relationship Id="rId137" Type="http://schemas.openxmlformats.org/officeDocument/2006/relationships/image" Target="../media/image131.png"/><Relationship Id="rId158" Type="http://schemas.openxmlformats.org/officeDocument/2006/relationships/image" Target="../media/image152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62" Type="http://schemas.openxmlformats.org/officeDocument/2006/relationships/image" Target="../media/image56.png"/><Relationship Id="rId83" Type="http://schemas.openxmlformats.org/officeDocument/2006/relationships/image" Target="../media/image77.png"/><Relationship Id="rId179" Type="http://schemas.openxmlformats.org/officeDocument/2006/relationships/image" Target="../media/image173.png"/><Relationship Id="rId190" Type="http://schemas.openxmlformats.org/officeDocument/2006/relationships/image" Target="../media/image184.png"/><Relationship Id="rId204" Type="http://schemas.openxmlformats.org/officeDocument/2006/relationships/image" Target="../media/image198.png"/><Relationship Id="rId225" Type="http://schemas.openxmlformats.org/officeDocument/2006/relationships/image" Target="../media/image219.png"/><Relationship Id="rId246" Type="http://schemas.openxmlformats.org/officeDocument/2006/relationships/image" Target="../media/image240.png"/><Relationship Id="rId267" Type="http://schemas.openxmlformats.org/officeDocument/2006/relationships/image" Target="../media/image261.png"/><Relationship Id="rId288" Type="http://schemas.openxmlformats.org/officeDocument/2006/relationships/image" Target="../media/image282.png"/><Relationship Id="rId106" Type="http://schemas.openxmlformats.org/officeDocument/2006/relationships/image" Target="../media/image100.png"/><Relationship Id="rId127" Type="http://schemas.openxmlformats.org/officeDocument/2006/relationships/image" Target="../media/image12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52" Type="http://schemas.openxmlformats.org/officeDocument/2006/relationships/image" Target="../media/image46.png"/><Relationship Id="rId73" Type="http://schemas.openxmlformats.org/officeDocument/2006/relationships/image" Target="../media/image67.png"/><Relationship Id="rId94" Type="http://schemas.openxmlformats.org/officeDocument/2006/relationships/image" Target="../media/image88.png"/><Relationship Id="rId148" Type="http://schemas.openxmlformats.org/officeDocument/2006/relationships/image" Target="../media/image142.png"/><Relationship Id="rId169" Type="http://schemas.openxmlformats.org/officeDocument/2006/relationships/image" Target="../media/image163.png"/><Relationship Id="rId4" Type="http://schemas.openxmlformats.org/officeDocument/2006/relationships/slideLayout" Target="../slideLayouts/slideLayout4.xml"/><Relationship Id="rId180" Type="http://schemas.openxmlformats.org/officeDocument/2006/relationships/image" Target="../media/image174.png"/><Relationship Id="rId215" Type="http://schemas.openxmlformats.org/officeDocument/2006/relationships/image" Target="../media/image209.png"/><Relationship Id="rId236" Type="http://schemas.openxmlformats.org/officeDocument/2006/relationships/image" Target="../media/image230.png"/><Relationship Id="rId257" Type="http://schemas.openxmlformats.org/officeDocument/2006/relationships/image" Target="../media/image251.png"/><Relationship Id="rId278" Type="http://schemas.openxmlformats.org/officeDocument/2006/relationships/image" Target="../media/image272.png"/><Relationship Id="rId42" Type="http://schemas.openxmlformats.org/officeDocument/2006/relationships/image" Target="../media/image36.png"/><Relationship Id="rId84" Type="http://schemas.openxmlformats.org/officeDocument/2006/relationships/image" Target="../media/image78.png"/><Relationship Id="rId138" Type="http://schemas.openxmlformats.org/officeDocument/2006/relationships/image" Target="../media/image132.png"/><Relationship Id="rId191" Type="http://schemas.openxmlformats.org/officeDocument/2006/relationships/image" Target="../media/image185.png"/><Relationship Id="rId205" Type="http://schemas.openxmlformats.org/officeDocument/2006/relationships/image" Target="../media/image199.png"/><Relationship Id="rId247" Type="http://schemas.openxmlformats.org/officeDocument/2006/relationships/image" Target="../media/image241.png"/><Relationship Id="rId107" Type="http://schemas.openxmlformats.org/officeDocument/2006/relationships/image" Target="../media/image101.png"/><Relationship Id="rId289" Type="http://schemas.openxmlformats.org/officeDocument/2006/relationships/image" Target="../media/image283.png"/><Relationship Id="rId11" Type="http://schemas.openxmlformats.org/officeDocument/2006/relationships/image" Target="../media/image5.png"/><Relationship Id="rId53" Type="http://schemas.openxmlformats.org/officeDocument/2006/relationships/image" Target="../media/image47.png"/><Relationship Id="rId149" Type="http://schemas.openxmlformats.org/officeDocument/2006/relationships/image" Target="../media/image143.png"/><Relationship Id="rId95" Type="http://schemas.openxmlformats.org/officeDocument/2006/relationships/image" Target="../media/image89.png"/><Relationship Id="rId160" Type="http://schemas.openxmlformats.org/officeDocument/2006/relationships/image" Target="../media/image154.png"/><Relationship Id="rId216" Type="http://schemas.openxmlformats.org/officeDocument/2006/relationships/image" Target="../media/image210.png"/><Relationship Id="rId258" Type="http://schemas.openxmlformats.org/officeDocument/2006/relationships/image" Target="../media/image252.png"/><Relationship Id="rId22" Type="http://schemas.openxmlformats.org/officeDocument/2006/relationships/image" Target="../media/image16.png"/><Relationship Id="rId64" Type="http://schemas.openxmlformats.org/officeDocument/2006/relationships/image" Target="../media/image58.png"/><Relationship Id="rId118" Type="http://schemas.openxmlformats.org/officeDocument/2006/relationships/image" Target="../media/image112.png"/><Relationship Id="rId171" Type="http://schemas.openxmlformats.org/officeDocument/2006/relationships/image" Target="../media/image165.png"/><Relationship Id="rId227" Type="http://schemas.openxmlformats.org/officeDocument/2006/relationships/image" Target="../media/image221.png"/><Relationship Id="rId269" Type="http://schemas.openxmlformats.org/officeDocument/2006/relationships/image" Target="../media/image26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188943" y="100894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59" y="0"/>
                </a:moveTo>
                <a:lnTo>
                  <a:pt x="11031" y="1419"/>
                </a:lnTo>
                <a:lnTo>
                  <a:pt x="5291" y="5291"/>
                </a:lnTo>
                <a:lnTo>
                  <a:pt x="1419" y="11031"/>
                </a:lnTo>
                <a:lnTo>
                  <a:pt x="0" y="18059"/>
                </a:lnTo>
                <a:lnTo>
                  <a:pt x="1419" y="25087"/>
                </a:lnTo>
                <a:lnTo>
                  <a:pt x="5291" y="30827"/>
                </a:lnTo>
                <a:lnTo>
                  <a:pt x="11031" y="34698"/>
                </a:lnTo>
                <a:lnTo>
                  <a:pt x="18059" y="36118"/>
                </a:lnTo>
                <a:lnTo>
                  <a:pt x="25087" y="34698"/>
                </a:lnTo>
                <a:lnTo>
                  <a:pt x="30827" y="30827"/>
                </a:lnTo>
                <a:lnTo>
                  <a:pt x="34698" y="25087"/>
                </a:lnTo>
                <a:lnTo>
                  <a:pt x="36118" y="18059"/>
                </a:lnTo>
                <a:lnTo>
                  <a:pt x="34698" y="11031"/>
                </a:lnTo>
                <a:lnTo>
                  <a:pt x="30827" y="5291"/>
                </a:lnTo>
                <a:lnTo>
                  <a:pt x="25087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996285" y="10063620"/>
            <a:ext cx="87833" cy="878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683737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5" y="44081"/>
                </a:lnTo>
                <a:lnTo>
                  <a:pt x="39150" y="39163"/>
                </a:lnTo>
                <a:lnTo>
                  <a:pt x="44060" y="31869"/>
                </a:lnTo>
                <a:lnTo>
                  <a:pt x="45859" y="22936"/>
                </a:lnTo>
                <a:lnTo>
                  <a:pt x="44060" y="14010"/>
                </a:lnTo>
                <a:lnTo>
                  <a:pt x="39150" y="6719"/>
                </a:lnTo>
                <a:lnTo>
                  <a:pt x="31865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484245" y="10051907"/>
            <a:ext cx="111227" cy="108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336392" y="10070936"/>
            <a:ext cx="73202" cy="732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155544" y="10056788"/>
            <a:ext cx="101498" cy="101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22321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17" y="0"/>
                </a:moveTo>
                <a:lnTo>
                  <a:pt x="7658" y="0"/>
                </a:lnTo>
                <a:lnTo>
                  <a:pt x="0" y="7658"/>
                </a:lnTo>
                <a:lnTo>
                  <a:pt x="0" y="26517"/>
                </a:lnTo>
                <a:lnTo>
                  <a:pt x="7658" y="34175"/>
                </a:lnTo>
                <a:lnTo>
                  <a:pt x="26517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17" y="0"/>
                </a:lnTo>
                <a:close/>
              </a:path>
            </a:pathLst>
          </a:custGeom>
          <a:solidFill>
            <a:srgbClr val="8B8B8B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4836012" y="10070936"/>
            <a:ext cx="73202" cy="732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4666340" y="10068014"/>
            <a:ext cx="79057" cy="79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511273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00" y="0"/>
                </a:moveTo>
                <a:lnTo>
                  <a:pt x="16978" y="2186"/>
                </a:lnTo>
                <a:lnTo>
                  <a:pt x="8142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2" y="47482"/>
                </a:lnTo>
                <a:lnTo>
                  <a:pt x="16978" y="53441"/>
                </a:lnTo>
                <a:lnTo>
                  <a:pt x="27800" y="55626"/>
                </a:lnTo>
                <a:lnTo>
                  <a:pt x="38631" y="53441"/>
                </a:lnTo>
                <a:lnTo>
                  <a:pt x="47475" y="47482"/>
                </a:lnTo>
                <a:lnTo>
                  <a:pt x="53439" y="38641"/>
                </a:lnTo>
                <a:lnTo>
                  <a:pt x="55626" y="27813"/>
                </a:lnTo>
                <a:lnTo>
                  <a:pt x="53439" y="16989"/>
                </a:lnTo>
                <a:lnTo>
                  <a:pt x="47475" y="8148"/>
                </a:lnTo>
                <a:lnTo>
                  <a:pt x="38631" y="2186"/>
                </a:lnTo>
                <a:lnTo>
                  <a:pt x="27800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4342490" y="10077768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781" y="0"/>
                </a:moveTo>
                <a:lnTo>
                  <a:pt x="18189" y="2340"/>
                </a:lnTo>
                <a:lnTo>
                  <a:pt x="8723" y="8721"/>
                </a:lnTo>
                <a:lnTo>
                  <a:pt x="2340" y="18184"/>
                </a:lnTo>
                <a:lnTo>
                  <a:pt x="0" y="29768"/>
                </a:lnTo>
                <a:lnTo>
                  <a:pt x="2340" y="41358"/>
                </a:lnTo>
                <a:lnTo>
                  <a:pt x="8723" y="50820"/>
                </a:lnTo>
                <a:lnTo>
                  <a:pt x="18189" y="57199"/>
                </a:lnTo>
                <a:lnTo>
                  <a:pt x="29781" y="59537"/>
                </a:lnTo>
                <a:lnTo>
                  <a:pt x="41363" y="57199"/>
                </a:lnTo>
                <a:lnTo>
                  <a:pt x="50822" y="50820"/>
                </a:lnTo>
                <a:lnTo>
                  <a:pt x="57199" y="41358"/>
                </a:lnTo>
                <a:lnTo>
                  <a:pt x="59537" y="29768"/>
                </a:lnTo>
                <a:lnTo>
                  <a:pt x="57199" y="18184"/>
                </a:lnTo>
                <a:lnTo>
                  <a:pt x="50822" y="8721"/>
                </a:lnTo>
                <a:lnTo>
                  <a:pt x="41363" y="2340"/>
                </a:lnTo>
                <a:lnTo>
                  <a:pt x="29781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3300329" y="8359140"/>
            <a:ext cx="1475359" cy="18025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510513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3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6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3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346684" y="1008265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2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65"/>
                </a:lnTo>
                <a:lnTo>
                  <a:pt x="7292" y="42478"/>
                </a:lnTo>
                <a:lnTo>
                  <a:pt x="15205" y="47814"/>
                </a:lnTo>
                <a:lnTo>
                  <a:pt x="24892" y="49771"/>
                </a:lnTo>
                <a:lnTo>
                  <a:pt x="34576" y="47814"/>
                </a:lnTo>
                <a:lnTo>
                  <a:pt x="42484" y="42478"/>
                </a:lnTo>
                <a:lnTo>
                  <a:pt x="47816" y="34565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FFCF00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3148247" y="10050933"/>
            <a:ext cx="113092" cy="1090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997433" y="10067049"/>
            <a:ext cx="81013" cy="809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848208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8B8B8B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2635166" y="10038247"/>
            <a:ext cx="138493" cy="1217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298813" y="8338159"/>
            <a:ext cx="3797249" cy="18240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827006" y="10065563"/>
            <a:ext cx="83934" cy="839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672904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86" y="0"/>
                </a:moveTo>
                <a:lnTo>
                  <a:pt x="17884" y="2302"/>
                </a:lnTo>
                <a:lnTo>
                  <a:pt x="8575" y="8578"/>
                </a:lnTo>
                <a:lnTo>
                  <a:pt x="2300" y="17884"/>
                </a:lnTo>
                <a:lnTo>
                  <a:pt x="0" y="29273"/>
                </a:lnTo>
                <a:lnTo>
                  <a:pt x="2300" y="40669"/>
                </a:lnTo>
                <a:lnTo>
                  <a:pt x="8575" y="49979"/>
                </a:lnTo>
                <a:lnTo>
                  <a:pt x="17884" y="56257"/>
                </a:lnTo>
                <a:lnTo>
                  <a:pt x="29286" y="58559"/>
                </a:lnTo>
                <a:lnTo>
                  <a:pt x="40678" y="56257"/>
                </a:lnTo>
                <a:lnTo>
                  <a:pt x="49979" y="49979"/>
                </a:lnTo>
                <a:lnTo>
                  <a:pt x="56248" y="40669"/>
                </a:lnTo>
                <a:lnTo>
                  <a:pt x="58547" y="29273"/>
                </a:lnTo>
                <a:lnTo>
                  <a:pt x="56248" y="17884"/>
                </a:lnTo>
                <a:lnTo>
                  <a:pt x="49979" y="8578"/>
                </a:lnTo>
                <a:lnTo>
                  <a:pt x="40678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8F8F8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499295" y="10071418"/>
            <a:ext cx="72224" cy="722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319323" y="10058248"/>
            <a:ext cx="98577" cy="985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145219" y="10050933"/>
            <a:ext cx="113207" cy="1090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838958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86" y="0"/>
                </a:moveTo>
                <a:lnTo>
                  <a:pt x="17889" y="2302"/>
                </a:lnTo>
                <a:lnTo>
                  <a:pt x="8580" y="8578"/>
                </a:lnTo>
                <a:lnTo>
                  <a:pt x="2302" y="17884"/>
                </a:lnTo>
                <a:lnTo>
                  <a:pt x="0" y="29273"/>
                </a:lnTo>
                <a:lnTo>
                  <a:pt x="2302" y="40669"/>
                </a:lnTo>
                <a:lnTo>
                  <a:pt x="8580" y="49979"/>
                </a:lnTo>
                <a:lnTo>
                  <a:pt x="17889" y="56257"/>
                </a:lnTo>
                <a:lnTo>
                  <a:pt x="29286" y="58559"/>
                </a:lnTo>
                <a:lnTo>
                  <a:pt x="40682" y="56257"/>
                </a:lnTo>
                <a:lnTo>
                  <a:pt x="49991" y="49979"/>
                </a:lnTo>
                <a:lnTo>
                  <a:pt x="56269" y="40669"/>
                </a:lnTo>
                <a:lnTo>
                  <a:pt x="58572" y="29273"/>
                </a:lnTo>
                <a:lnTo>
                  <a:pt x="56269" y="17884"/>
                </a:lnTo>
                <a:lnTo>
                  <a:pt x="49991" y="8578"/>
                </a:lnTo>
                <a:lnTo>
                  <a:pt x="40682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DD0A14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684374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17" y="0"/>
                </a:moveTo>
                <a:lnTo>
                  <a:pt x="7658" y="0"/>
                </a:lnTo>
                <a:lnTo>
                  <a:pt x="0" y="7658"/>
                </a:lnTo>
                <a:lnTo>
                  <a:pt x="0" y="26517"/>
                </a:lnTo>
                <a:lnTo>
                  <a:pt x="7658" y="34175"/>
                </a:lnTo>
                <a:lnTo>
                  <a:pt x="26517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17" y="0"/>
                </a:lnTo>
                <a:close/>
              </a:path>
            </a:pathLst>
          </a:custGeom>
          <a:solidFill>
            <a:srgbClr val="FFCF00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629044" y="8352802"/>
            <a:ext cx="2467482" cy="18071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6140684" y="9871457"/>
            <a:ext cx="115315" cy="1327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5991839" y="9889514"/>
            <a:ext cx="96621" cy="966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5825596" y="9889997"/>
            <a:ext cx="95656" cy="956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5472537" y="9870476"/>
            <a:ext cx="134683" cy="1346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5303245" y="9868038"/>
            <a:ext cx="139573" cy="13957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5191612" y="9923194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2720" y="0"/>
                </a:moveTo>
                <a:lnTo>
                  <a:pt x="6565" y="0"/>
                </a:lnTo>
                <a:lnTo>
                  <a:pt x="0" y="6540"/>
                </a:lnTo>
                <a:lnTo>
                  <a:pt x="0" y="22720"/>
                </a:lnTo>
                <a:lnTo>
                  <a:pt x="6565" y="29273"/>
                </a:lnTo>
                <a:lnTo>
                  <a:pt x="22720" y="29273"/>
                </a:lnTo>
                <a:lnTo>
                  <a:pt x="29286" y="22720"/>
                </a:lnTo>
                <a:lnTo>
                  <a:pt x="29286" y="6540"/>
                </a:lnTo>
                <a:lnTo>
                  <a:pt x="22720" y="0"/>
                </a:lnTo>
                <a:close/>
              </a:path>
            </a:pathLst>
          </a:custGeom>
          <a:solidFill>
            <a:srgbClr val="DD0A1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5010637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4" y="49155"/>
                </a:lnTo>
                <a:lnTo>
                  <a:pt x="17589" y="55329"/>
                </a:lnTo>
                <a:lnTo>
                  <a:pt x="28803" y="57594"/>
                </a:lnTo>
                <a:lnTo>
                  <a:pt x="40002" y="55329"/>
                </a:lnTo>
                <a:lnTo>
                  <a:pt x="49150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50" y="8432"/>
                </a:lnTo>
                <a:lnTo>
                  <a:pt x="40002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7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4843887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39997" y="55329"/>
                </a:lnTo>
                <a:lnTo>
                  <a:pt x="49149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8" y="8432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4677136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4" y="49155"/>
                </a:lnTo>
                <a:lnTo>
                  <a:pt x="17589" y="55329"/>
                </a:lnTo>
                <a:lnTo>
                  <a:pt x="28803" y="57594"/>
                </a:lnTo>
                <a:lnTo>
                  <a:pt x="40008" y="55329"/>
                </a:lnTo>
                <a:lnTo>
                  <a:pt x="49155" y="49155"/>
                </a:lnTo>
                <a:lnTo>
                  <a:pt x="55321" y="39999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5" y="8432"/>
                </a:lnTo>
                <a:lnTo>
                  <a:pt x="40008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8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4508353" y="990707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34" y="0"/>
                </a:moveTo>
                <a:lnTo>
                  <a:pt x="18768" y="2416"/>
                </a:lnTo>
                <a:lnTo>
                  <a:pt x="8999" y="9005"/>
                </a:lnTo>
                <a:lnTo>
                  <a:pt x="2414" y="18779"/>
                </a:lnTo>
                <a:lnTo>
                  <a:pt x="0" y="30746"/>
                </a:lnTo>
                <a:lnTo>
                  <a:pt x="2414" y="42714"/>
                </a:lnTo>
                <a:lnTo>
                  <a:pt x="8999" y="52487"/>
                </a:lnTo>
                <a:lnTo>
                  <a:pt x="18768" y="59077"/>
                </a:lnTo>
                <a:lnTo>
                  <a:pt x="30734" y="61493"/>
                </a:lnTo>
                <a:lnTo>
                  <a:pt x="42708" y="59077"/>
                </a:lnTo>
                <a:lnTo>
                  <a:pt x="52485" y="52487"/>
                </a:lnTo>
                <a:lnTo>
                  <a:pt x="59076" y="42714"/>
                </a:lnTo>
                <a:lnTo>
                  <a:pt x="61493" y="30746"/>
                </a:lnTo>
                <a:lnTo>
                  <a:pt x="59076" y="18779"/>
                </a:lnTo>
                <a:lnTo>
                  <a:pt x="52485" y="9005"/>
                </a:lnTo>
                <a:lnTo>
                  <a:pt x="42708" y="2416"/>
                </a:lnTo>
                <a:lnTo>
                  <a:pt x="30734" y="0"/>
                </a:lnTo>
                <a:close/>
              </a:path>
            </a:pathLst>
          </a:custGeom>
          <a:solidFill>
            <a:srgbClr val="9E9E9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3511530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35" y="0"/>
                </a:moveTo>
                <a:lnTo>
                  <a:pt x="16389" y="2108"/>
                </a:lnTo>
                <a:lnTo>
                  <a:pt x="7859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59" y="45816"/>
                </a:lnTo>
                <a:lnTo>
                  <a:pt x="16389" y="51572"/>
                </a:lnTo>
                <a:lnTo>
                  <a:pt x="26835" y="53682"/>
                </a:lnTo>
                <a:lnTo>
                  <a:pt x="37284" y="51572"/>
                </a:lnTo>
                <a:lnTo>
                  <a:pt x="45823" y="45816"/>
                </a:lnTo>
                <a:lnTo>
                  <a:pt x="51582" y="37282"/>
                </a:lnTo>
                <a:lnTo>
                  <a:pt x="53695" y="26835"/>
                </a:lnTo>
                <a:lnTo>
                  <a:pt x="51582" y="16389"/>
                </a:lnTo>
                <a:lnTo>
                  <a:pt x="45823" y="7859"/>
                </a:lnTo>
                <a:lnTo>
                  <a:pt x="37284" y="2108"/>
                </a:lnTo>
                <a:lnTo>
                  <a:pt x="26835" y="0"/>
                </a:lnTo>
                <a:close/>
              </a:path>
            </a:pathLst>
          </a:custGeom>
          <a:solidFill>
            <a:srgbClr val="8B8B8B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3166725" y="9899763"/>
            <a:ext cx="76136" cy="761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3010134" y="991001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2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5"/>
                </a:lnTo>
                <a:lnTo>
                  <a:pt x="38638" y="53441"/>
                </a:lnTo>
                <a:lnTo>
                  <a:pt x="47483" y="47482"/>
                </a:lnTo>
                <a:lnTo>
                  <a:pt x="53450" y="38641"/>
                </a:lnTo>
                <a:lnTo>
                  <a:pt x="55638" y="27812"/>
                </a:lnTo>
                <a:lnTo>
                  <a:pt x="53450" y="16989"/>
                </a:lnTo>
                <a:lnTo>
                  <a:pt x="47483" y="8148"/>
                </a:lnTo>
                <a:lnTo>
                  <a:pt x="38638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2522479" y="992269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82"/>
                </a:lnTo>
                <a:lnTo>
                  <a:pt x="6769" y="30251"/>
                </a:lnTo>
                <a:lnTo>
                  <a:pt x="23482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F8F8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0342498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61" y="45816"/>
                </a:lnTo>
                <a:lnTo>
                  <a:pt x="16394" y="51572"/>
                </a:lnTo>
                <a:lnTo>
                  <a:pt x="26847" y="53682"/>
                </a:lnTo>
                <a:lnTo>
                  <a:pt x="37295" y="51572"/>
                </a:lnTo>
                <a:lnTo>
                  <a:pt x="45829" y="45816"/>
                </a:lnTo>
                <a:lnTo>
                  <a:pt x="51584" y="37282"/>
                </a:lnTo>
                <a:lnTo>
                  <a:pt x="53695" y="26835"/>
                </a:lnTo>
                <a:lnTo>
                  <a:pt x="51584" y="16389"/>
                </a:lnTo>
                <a:lnTo>
                  <a:pt x="45829" y="7859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664115" y="9899763"/>
            <a:ext cx="76136" cy="7612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348101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9"/>
                </a:lnTo>
                <a:lnTo>
                  <a:pt x="6005" y="5999"/>
                </a:lnTo>
                <a:lnTo>
                  <a:pt x="1611" y="12510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81" y="39373"/>
                </a:lnTo>
                <a:lnTo>
                  <a:pt x="35001" y="34982"/>
                </a:lnTo>
                <a:lnTo>
                  <a:pt x="39396" y="28467"/>
                </a:lnTo>
                <a:lnTo>
                  <a:pt x="41008" y="20485"/>
                </a:lnTo>
                <a:lnTo>
                  <a:pt x="39396" y="12510"/>
                </a:lnTo>
                <a:lnTo>
                  <a:pt x="35001" y="5999"/>
                </a:lnTo>
                <a:lnTo>
                  <a:pt x="28481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F8F8F">
              <a:alpha val="9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9184246" y="99202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266" y="0"/>
                </a:moveTo>
                <a:lnTo>
                  <a:pt x="7861" y="0"/>
                </a:lnTo>
                <a:lnTo>
                  <a:pt x="0" y="7874"/>
                </a:lnTo>
                <a:lnTo>
                  <a:pt x="0" y="27279"/>
                </a:lnTo>
                <a:lnTo>
                  <a:pt x="7861" y="35153"/>
                </a:lnTo>
                <a:lnTo>
                  <a:pt x="27266" y="35153"/>
                </a:lnTo>
                <a:lnTo>
                  <a:pt x="35153" y="27279"/>
                </a:lnTo>
                <a:lnTo>
                  <a:pt x="35153" y="7874"/>
                </a:lnTo>
                <a:lnTo>
                  <a:pt x="27266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014536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9"/>
                </a:lnTo>
                <a:lnTo>
                  <a:pt x="6005" y="5999"/>
                </a:lnTo>
                <a:lnTo>
                  <a:pt x="1611" y="12510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10"/>
                </a:lnTo>
                <a:lnTo>
                  <a:pt x="34990" y="5999"/>
                </a:lnTo>
                <a:lnTo>
                  <a:pt x="28474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B8B8B">
              <a:alpha val="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6175736" y="973688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3" y="2454"/>
                </a:lnTo>
                <a:lnTo>
                  <a:pt x="9147" y="9147"/>
                </a:lnTo>
                <a:lnTo>
                  <a:pt x="2454" y="19073"/>
                </a:lnTo>
                <a:lnTo>
                  <a:pt x="0" y="31229"/>
                </a:lnTo>
                <a:lnTo>
                  <a:pt x="2454" y="43384"/>
                </a:lnTo>
                <a:lnTo>
                  <a:pt x="9147" y="53311"/>
                </a:lnTo>
                <a:lnTo>
                  <a:pt x="19073" y="60004"/>
                </a:lnTo>
                <a:lnTo>
                  <a:pt x="31229" y="62458"/>
                </a:lnTo>
                <a:lnTo>
                  <a:pt x="43384" y="60004"/>
                </a:lnTo>
                <a:lnTo>
                  <a:pt x="53311" y="53311"/>
                </a:lnTo>
                <a:lnTo>
                  <a:pt x="60004" y="43384"/>
                </a:lnTo>
                <a:lnTo>
                  <a:pt x="62458" y="31229"/>
                </a:lnTo>
                <a:lnTo>
                  <a:pt x="60004" y="19073"/>
                </a:lnTo>
                <a:lnTo>
                  <a:pt x="53311" y="9147"/>
                </a:lnTo>
                <a:lnTo>
                  <a:pt x="43384" y="2454"/>
                </a:lnTo>
                <a:lnTo>
                  <a:pt x="31229" y="0"/>
                </a:lnTo>
                <a:close/>
              </a:path>
            </a:pathLst>
          </a:custGeom>
          <a:solidFill>
            <a:srgbClr val="DD0A14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6011906" y="973980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4" y="2226"/>
                </a:lnTo>
                <a:lnTo>
                  <a:pt x="8286" y="8296"/>
                </a:lnTo>
                <a:lnTo>
                  <a:pt x="2222" y="17295"/>
                </a:lnTo>
                <a:lnTo>
                  <a:pt x="0" y="28308"/>
                </a:lnTo>
                <a:lnTo>
                  <a:pt x="2222" y="39321"/>
                </a:lnTo>
                <a:lnTo>
                  <a:pt x="8286" y="48320"/>
                </a:lnTo>
                <a:lnTo>
                  <a:pt x="17284" y="54390"/>
                </a:lnTo>
                <a:lnTo>
                  <a:pt x="28308" y="56616"/>
                </a:lnTo>
                <a:lnTo>
                  <a:pt x="39319" y="54390"/>
                </a:lnTo>
                <a:lnTo>
                  <a:pt x="48313" y="48320"/>
                </a:lnTo>
                <a:lnTo>
                  <a:pt x="54379" y="39321"/>
                </a:lnTo>
                <a:lnTo>
                  <a:pt x="56603" y="28308"/>
                </a:lnTo>
                <a:lnTo>
                  <a:pt x="54379" y="17295"/>
                </a:lnTo>
                <a:lnTo>
                  <a:pt x="48313" y="8296"/>
                </a:lnTo>
                <a:lnTo>
                  <a:pt x="39319" y="2226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5683737" y="974517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1"/>
                </a:lnTo>
                <a:lnTo>
                  <a:pt x="6719" y="39152"/>
                </a:lnTo>
                <a:lnTo>
                  <a:pt x="14010" y="44069"/>
                </a:lnTo>
                <a:lnTo>
                  <a:pt x="22936" y="45872"/>
                </a:lnTo>
                <a:lnTo>
                  <a:pt x="31865" y="44069"/>
                </a:lnTo>
                <a:lnTo>
                  <a:pt x="39150" y="39152"/>
                </a:lnTo>
                <a:lnTo>
                  <a:pt x="44060" y="31861"/>
                </a:lnTo>
                <a:lnTo>
                  <a:pt x="45859" y="22936"/>
                </a:lnTo>
                <a:lnTo>
                  <a:pt x="44060" y="14010"/>
                </a:lnTo>
                <a:lnTo>
                  <a:pt x="39150" y="6719"/>
                </a:lnTo>
                <a:lnTo>
                  <a:pt x="31865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5520288" y="974859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19519" y="0"/>
                </a:moveTo>
                <a:lnTo>
                  <a:pt x="11921" y="1533"/>
                </a:lnTo>
                <a:lnTo>
                  <a:pt x="5716" y="5716"/>
                </a:lnTo>
                <a:lnTo>
                  <a:pt x="1533" y="11921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21"/>
                </a:lnTo>
                <a:lnTo>
                  <a:pt x="33323" y="5716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5181834" y="974371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96" y="0"/>
                </a:moveTo>
                <a:lnTo>
                  <a:pt x="14900" y="1915"/>
                </a:lnTo>
                <a:lnTo>
                  <a:pt x="7145" y="7140"/>
                </a:lnTo>
                <a:lnTo>
                  <a:pt x="1917" y="14894"/>
                </a:lnTo>
                <a:lnTo>
                  <a:pt x="0" y="24396"/>
                </a:lnTo>
                <a:lnTo>
                  <a:pt x="1917" y="33898"/>
                </a:lnTo>
                <a:lnTo>
                  <a:pt x="7145" y="41652"/>
                </a:lnTo>
                <a:lnTo>
                  <a:pt x="14900" y="46878"/>
                </a:lnTo>
                <a:lnTo>
                  <a:pt x="24396" y="48793"/>
                </a:lnTo>
                <a:lnTo>
                  <a:pt x="33895" y="46878"/>
                </a:lnTo>
                <a:lnTo>
                  <a:pt x="41654" y="41652"/>
                </a:lnTo>
                <a:lnTo>
                  <a:pt x="46887" y="33898"/>
                </a:lnTo>
                <a:lnTo>
                  <a:pt x="48806" y="24396"/>
                </a:lnTo>
                <a:lnTo>
                  <a:pt x="46887" y="14894"/>
                </a:lnTo>
                <a:lnTo>
                  <a:pt x="41654" y="7140"/>
                </a:lnTo>
                <a:lnTo>
                  <a:pt x="33895" y="1915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4978507" y="9707100"/>
            <a:ext cx="121996" cy="12202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3164692" y="9728106"/>
            <a:ext cx="80035" cy="8000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2850748" y="974762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12515" y="1607"/>
                </a:lnTo>
                <a:lnTo>
                  <a:pt x="6003" y="5994"/>
                </a:lnTo>
                <a:lnTo>
                  <a:pt x="1611" y="12505"/>
                </a:lnTo>
                <a:lnTo>
                  <a:pt x="0" y="20485"/>
                </a:lnTo>
                <a:lnTo>
                  <a:pt x="1611" y="28467"/>
                </a:lnTo>
                <a:lnTo>
                  <a:pt x="6003" y="34982"/>
                </a:lnTo>
                <a:lnTo>
                  <a:pt x="12515" y="39373"/>
                </a:lnTo>
                <a:lnTo>
                  <a:pt x="20485" y="40982"/>
                </a:lnTo>
                <a:lnTo>
                  <a:pt x="28469" y="39373"/>
                </a:lnTo>
                <a:lnTo>
                  <a:pt x="34988" y="34982"/>
                </a:lnTo>
                <a:lnTo>
                  <a:pt x="39383" y="28467"/>
                </a:lnTo>
                <a:lnTo>
                  <a:pt x="40995" y="20485"/>
                </a:lnTo>
                <a:lnTo>
                  <a:pt x="39383" y="12505"/>
                </a:lnTo>
                <a:lnTo>
                  <a:pt x="34988" y="5994"/>
                </a:lnTo>
                <a:lnTo>
                  <a:pt x="28469" y="1607"/>
                </a:lnTo>
                <a:lnTo>
                  <a:pt x="20485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9838232" y="973736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9509531" y="974225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857" y="0"/>
                </a:moveTo>
                <a:lnTo>
                  <a:pt x="15789" y="2031"/>
                </a:lnTo>
                <a:lnTo>
                  <a:pt x="7570" y="7570"/>
                </a:lnTo>
                <a:lnTo>
                  <a:pt x="2031" y="15789"/>
                </a:lnTo>
                <a:lnTo>
                  <a:pt x="0" y="25857"/>
                </a:lnTo>
                <a:lnTo>
                  <a:pt x="2031" y="35924"/>
                </a:lnTo>
                <a:lnTo>
                  <a:pt x="7570" y="44143"/>
                </a:lnTo>
                <a:lnTo>
                  <a:pt x="15789" y="49683"/>
                </a:lnTo>
                <a:lnTo>
                  <a:pt x="25857" y="51714"/>
                </a:lnTo>
                <a:lnTo>
                  <a:pt x="35926" y="49683"/>
                </a:lnTo>
                <a:lnTo>
                  <a:pt x="44149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49" y="7570"/>
                </a:lnTo>
                <a:lnTo>
                  <a:pt x="35926" y="2031"/>
                </a:lnTo>
                <a:lnTo>
                  <a:pt x="25857" y="0"/>
                </a:lnTo>
                <a:close/>
              </a:path>
            </a:pathLst>
          </a:custGeom>
          <a:solidFill>
            <a:srgbClr val="DD0A14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9020391" y="975348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2733" y="0"/>
                </a:moveTo>
                <a:lnTo>
                  <a:pt x="6565" y="0"/>
                </a:lnTo>
                <a:lnTo>
                  <a:pt x="0" y="6540"/>
                </a:lnTo>
                <a:lnTo>
                  <a:pt x="0" y="22720"/>
                </a:lnTo>
                <a:lnTo>
                  <a:pt x="6565" y="29260"/>
                </a:lnTo>
                <a:lnTo>
                  <a:pt x="22733" y="29260"/>
                </a:lnTo>
                <a:lnTo>
                  <a:pt x="29286" y="22720"/>
                </a:lnTo>
                <a:lnTo>
                  <a:pt x="29286" y="6540"/>
                </a:lnTo>
                <a:lnTo>
                  <a:pt x="22733" y="0"/>
                </a:lnTo>
                <a:close/>
              </a:path>
            </a:pathLst>
          </a:custGeom>
          <a:solidFill>
            <a:srgbClr val="FFCF00">
              <a:alpha val="5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6147922" y="9539354"/>
            <a:ext cx="108076" cy="1180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5998189" y="9556423"/>
            <a:ext cx="83934" cy="839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5820643" y="9545691"/>
            <a:ext cx="105409" cy="10539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5671927" y="9563738"/>
            <a:ext cx="69303" cy="693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5495396" y="9553985"/>
            <a:ext cx="88823" cy="8881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5177515" y="956959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9" y="2264"/>
                </a:lnTo>
                <a:lnTo>
                  <a:pt x="8437" y="8439"/>
                </a:lnTo>
                <a:lnTo>
                  <a:pt x="2264" y="17595"/>
                </a:lnTo>
                <a:lnTo>
                  <a:pt x="0" y="28803"/>
                </a:lnTo>
                <a:lnTo>
                  <a:pt x="2264" y="40010"/>
                </a:lnTo>
                <a:lnTo>
                  <a:pt x="8437" y="49161"/>
                </a:lnTo>
                <a:lnTo>
                  <a:pt x="17589" y="55331"/>
                </a:lnTo>
                <a:lnTo>
                  <a:pt x="28790" y="57594"/>
                </a:lnTo>
                <a:lnTo>
                  <a:pt x="40002" y="55331"/>
                </a:lnTo>
                <a:lnTo>
                  <a:pt x="49153" y="49161"/>
                </a:lnTo>
                <a:lnTo>
                  <a:pt x="55321" y="40010"/>
                </a:lnTo>
                <a:lnTo>
                  <a:pt x="57581" y="28803"/>
                </a:lnTo>
                <a:lnTo>
                  <a:pt x="55321" y="17595"/>
                </a:lnTo>
                <a:lnTo>
                  <a:pt x="49153" y="8439"/>
                </a:lnTo>
                <a:lnTo>
                  <a:pt x="40002" y="2264"/>
                </a:lnTo>
                <a:lnTo>
                  <a:pt x="28790" y="0"/>
                </a:lnTo>
                <a:close/>
              </a:path>
            </a:pathLst>
          </a:custGeom>
          <a:solidFill>
            <a:srgbClr val="8B8B8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4990190" y="9549108"/>
            <a:ext cx="98590" cy="9857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3178916" y="9572539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857" y="0"/>
                </a:moveTo>
                <a:lnTo>
                  <a:pt x="15794" y="2031"/>
                </a:lnTo>
                <a:lnTo>
                  <a:pt x="7575" y="7570"/>
                </a:lnTo>
                <a:lnTo>
                  <a:pt x="2032" y="15789"/>
                </a:lnTo>
                <a:lnTo>
                  <a:pt x="0" y="25857"/>
                </a:lnTo>
                <a:lnTo>
                  <a:pt x="2032" y="35924"/>
                </a:lnTo>
                <a:lnTo>
                  <a:pt x="7575" y="44143"/>
                </a:lnTo>
                <a:lnTo>
                  <a:pt x="15794" y="49683"/>
                </a:lnTo>
                <a:lnTo>
                  <a:pt x="25857" y="51714"/>
                </a:lnTo>
                <a:lnTo>
                  <a:pt x="35926" y="49683"/>
                </a:lnTo>
                <a:lnTo>
                  <a:pt x="44149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49" y="7570"/>
                </a:lnTo>
                <a:lnTo>
                  <a:pt x="35926" y="2031"/>
                </a:lnTo>
                <a:lnTo>
                  <a:pt x="25857" y="0"/>
                </a:lnTo>
                <a:close/>
              </a:path>
            </a:pathLst>
          </a:custGeom>
          <a:solidFill>
            <a:srgbClr val="8B8B8B">
              <a:alpha val="5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2985242" y="9545691"/>
            <a:ext cx="105409" cy="1053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2840461" y="956765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DD0A14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2676098" y="95700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4" y="2224"/>
                </a:lnTo>
                <a:lnTo>
                  <a:pt x="8286" y="8291"/>
                </a:lnTo>
                <a:lnTo>
                  <a:pt x="2222" y="17289"/>
                </a:lnTo>
                <a:lnTo>
                  <a:pt x="0" y="28308"/>
                </a:lnTo>
                <a:lnTo>
                  <a:pt x="2222" y="39321"/>
                </a:lnTo>
                <a:lnTo>
                  <a:pt x="8286" y="48320"/>
                </a:lnTo>
                <a:lnTo>
                  <a:pt x="17284" y="54390"/>
                </a:lnTo>
                <a:lnTo>
                  <a:pt x="28308" y="56616"/>
                </a:lnTo>
                <a:lnTo>
                  <a:pt x="39319" y="54390"/>
                </a:lnTo>
                <a:lnTo>
                  <a:pt x="48313" y="48320"/>
                </a:lnTo>
                <a:lnTo>
                  <a:pt x="54379" y="39321"/>
                </a:lnTo>
                <a:lnTo>
                  <a:pt x="56603" y="28308"/>
                </a:lnTo>
                <a:lnTo>
                  <a:pt x="54379" y="17289"/>
                </a:lnTo>
                <a:lnTo>
                  <a:pt x="48313" y="8291"/>
                </a:lnTo>
                <a:lnTo>
                  <a:pt x="39319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9160827" y="9557388"/>
            <a:ext cx="81978" cy="8200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9000375" y="9563738"/>
            <a:ext cx="69291" cy="6930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841892" y="957204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39" y="0"/>
                </a:moveTo>
                <a:lnTo>
                  <a:pt x="16089" y="2070"/>
                </a:lnTo>
                <a:lnTo>
                  <a:pt x="7716" y="7718"/>
                </a:lnTo>
                <a:lnTo>
                  <a:pt x="2070" y="16094"/>
                </a:lnTo>
                <a:lnTo>
                  <a:pt x="0" y="26352"/>
                </a:lnTo>
                <a:lnTo>
                  <a:pt x="2070" y="36608"/>
                </a:lnTo>
                <a:lnTo>
                  <a:pt x="7716" y="44980"/>
                </a:lnTo>
                <a:lnTo>
                  <a:pt x="16089" y="50623"/>
                </a:lnTo>
                <a:lnTo>
                  <a:pt x="26339" y="52692"/>
                </a:lnTo>
                <a:lnTo>
                  <a:pt x="36602" y="50623"/>
                </a:lnTo>
                <a:lnTo>
                  <a:pt x="44978" y="44980"/>
                </a:lnTo>
                <a:lnTo>
                  <a:pt x="50623" y="36608"/>
                </a:lnTo>
                <a:lnTo>
                  <a:pt x="52692" y="26352"/>
                </a:lnTo>
                <a:lnTo>
                  <a:pt x="50623" y="16094"/>
                </a:lnTo>
                <a:lnTo>
                  <a:pt x="44978" y="7718"/>
                </a:lnTo>
                <a:lnTo>
                  <a:pt x="36602" y="2070"/>
                </a:lnTo>
                <a:lnTo>
                  <a:pt x="26339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6187928" y="940964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9E9E9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6005556" y="9394025"/>
            <a:ext cx="69291" cy="693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5816834" y="9372066"/>
            <a:ext cx="113220" cy="1132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5497429" y="9386214"/>
            <a:ext cx="84924" cy="849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5143353" y="9365729"/>
            <a:ext cx="125895" cy="1259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4971648" y="9360839"/>
            <a:ext cx="135674" cy="13567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4679040" y="940183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400" y="2108"/>
                </a:lnTo>
                <a:lnTo>
                  <a:pt x="7866" y="7861"/>
                </a:lnTo>
                <a:lnTo>
                  <a:pt x="2110" y="16394"/>
                </a:lnTo>
                <a:lnTo>
                  <a:pt x="0" y="26847"/>
                </a:lnTo>
                <a:lnTo>
                  <a:pt x="2110" y="37293"/>
                </a:lnTo>
                <a:lnTo>
                  <a:pt x="7866" y="45823"/>
                </a:lnTo>
                <a:lnTo>
                  <a:pt x="16400" y="51574"/>
                </a:lnTo>
                <a:lnTo>
                  <a:pt x="26847" y="53682"/>
                </a:lnTo>
                <a:lnTo>
                  <a:pt x="37295" y="51574"/>
                </a:lnTo>
                <a:lnTo>
                  <a:pt x="45829" y="45823"/>
                </a:lnTo>
                <a:lnTo>
                  <a:pt x="51584" y="37293"/>
                </a:lnTo>
                <a:lnTo>
                  <a:pt x="53695" y="26847"/>
                </a:lnTo>
                <a:lnTo>
                  <a:pt x="51584" y="16394"/>
                </a:lnTo>
                <a:lnTo>
                  <a:pt x="45829" y="7861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4515718" y="940525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23418" y="0"/>
                </a:moveTo>
                <a:lnTo>
                  <a:pt x="14300" y="1841"/>
                </a:lnTo>
                <a:lnTo>
                  <a:pt x="6856" y="6862"/>
                </a:lnTo>
                <a:lnTo>
                  <a:pt x="1839" y="14310"/>
                </a:lnTo>
                <a:lnTo>
                  <a:pt x="0" y="23431"/>
                </a:lnTo>
                <a:lnTo>
                  <a:pt x="1839" y="32550"/>
                </a:lnTo>
                <a:lnTo>
                  <a:pt x="6856" y="39993"/>
                </a:lnTo>
                <a:lnTo>
                  <a:pt x="14300" y="45010"/>
                </a:lnTo>
                <a:lnTo>
                  <a:pt x="23418" y="46850"/>
                </a:lnTo>
                <a:lnTo>
                  <a:pt x="32537" y="45010"/>
                </a:lnTo>
                <a:lnTo>
                  <a:pt x="39981" y="39993"/>
                </a:lnTo>
                <a:lnTo>
                  <a:pt x="44998" y="32550"/>
                </a:lnTo>
                <a:lnTo>
                  <a:pt x="46837" y="23431"/>
                </a:lnTo>
                <a:lnTo>
                  <a:pt x="44998" y="14310"/>
                </a:lnTo>
                <a:lnTo>
                  <a:pt x="39981" y="6862"/>
                </a:lnTo>
                <a:lnTo>
                  <a:pt x="32537" y="1841"/>
                </a:lnTo>
                <a:lnTo>
                  <a:pt x="23418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2849225" y="940672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5"/>
                </a:lnTo>
                <a:lnTo>
                  <a:pt x="6430" y="6430"/>
                </a:lnTo>
                <a:lnTo>
                  <a:pt x="1725" y="13410"/>
                </a:lnTo>
                <a:lnTo>
                  <a:pt x="0" y="21958"/>
                </a:lnTo>
                <a:lnTo>
                  <a:pt x="1725" y="30505"/>
                </a:lnTo>
                <a:lnTo>
                  <a:pt x="6430" y="37485"/>
                </a:lnTo>
                <a:lnTo>
                  <a:pt x="13410" y="42191"/>
                </a:lnTo>
                <a:lnTo>
                  <a:pt x="21958" y="43916"/>
                </a:lnTo>
                <a:lnTo>
                  <a:pt x="30513" y="42191"/>
                </a:lnTo>
                <a:lnTo>
                  <a:pt x="37496" y="37485"/>
                </a:lnTo>
                <a:lnTo>
                  <a:pt x="42203" y="30505"/>
                </a:lnTo>
                <a:lnTo>
                  <a:pt x="43929" y="21958"/>
                </a:lnTo>
                <a:lnTo>
                  <a:pt x="42203" y="13410"/>
                </a:lnTo>
                <a:lnTo>
                  <a:pt x="37496" y="6430"/>
                </a:lnTo>
                <a:lnTo>
                  <a:pt x="30513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9178887" y="940573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10" y="1803"/>
                </a:lnTo>
                <a:lnTo>
                  <a:pt x="6719" y="6721"/>
                </a:lnTo>
                <a:lnTo>
                  <a:pt x="1803" y="14016"/>
                </a:lnTo>
                <a:lnTo>
                  <a:pt x="0" y="22948"/>
                </a:lnTo>
                <a:lnTo>
                  <a:pt x="1803" y="31874"/>
                </a:lnTo>
                <a:lnTo>
                  <a:pt x="6719" y="39165"/>
                </a:lnTo>
                <a:lnTo>
                  <a:pt x="14010" y="44081"/>
                </a:lnTo>
                <a:lnTo>
                  <a:pt x="22936" y="45885"/>
                </a:lnTo>
                <a:lnTo>
                  <a:pt x="31859" y="44081"/>
                </a:lnTo>
                <a:lnTo>
                  <a:pt x="39146" y="39165"/>
                </a:lnTo>
                <a:lnTo>
                  <a:pt x="44058" y="31874"/>
                </a:lnTo>
                <a:lnTo>
                  <a:pt x="45859" y="22948"/>
                </a:lnTo>
                <a:lnTo>
                  <a:pt x="44058" y="14016"/>
                </a:lnTo>
                <a:lnTo>
                  <a:pt x="39146" y="6721"/>
                </a:lnTo>
                <a:lnTo>
                  <a:pt x="31859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9015514" y="940916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9" y="0"/>
                </a:moveTo>
                <a:lnTo>
                  <a:pt x="11921" y="1531"/>
                </a:lnTo>
                <a:lnTo>
                  <a:pt x="5716" y="5711"/>
                </a:lnTo>
                <a:lnTo>
                  <a:pt x="1533" y="11915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15"/>
                </a:lnTo>
                <a:lnTo>
                  <a:pt x="33323" y="5711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6176243" y="922820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7"/>
                </a:lnTo>
                <a:lnTo>
                  <a:pt x="2416" y="18784"/>
                </a:lnTo>
                <a:lnTo>
                  <a:pt x="0" y="30759"/>
                </a:lnTo>
                <a:lnTo>
                  <a:pt x="2416" y="42724"/>
                </a:lnTo>
                <a:lnTo>
                  <a:pt x="9005" y="52493"/>
                </a:lnTo>
                <a:lnTo>
                  <a:pt x="18779" y="59079"/>
                </a:lnTo>
                <a:lnTo>
                  <a:pt x="30746" y="61493"/>
                </a:lnTo>
                <a:lnTo>
                  <a:pt x="42714" y="59079"/>
                </a:lnTo>
                <a:lnTo>
                  <a:pt x="52487" y="52493"/>
                </a:lnTo>
                <a:lnTo>
                  <a:pt x="59077" y="42724"/>
                </a:lnTo>
                <a:lnTo>
                  <a:pt x="61493" y="30759"/>
                </a:lnTo>
                <a:lnTo>
                  <a:pt x="59077" y="18784"/>
                </a:lnTo>
                <a:lnTo>
                  <a:pt x="52487" y="9007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5974821" y="9193576"/>
            <a:ext cx="130797" cy="13077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5835884" y="9221389"/>
            <a:ext cx="75145" cy="7514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5659735" y="9212119"/>
            <a:ext cx="93700" cy="936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5520796" y="92399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5004795" y="9224311"/>
            <a:ext cx="69303" cy="6930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3019405" y="92404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54" y="0"/>
                </a:moveTo>
                <a:lnTo>
                  <a:pt x="11331" y="1457"/>
                </a:lnTo>
                <a:lnTo>
                  <a:pt x="5434" y="5434"/>
                </a:lnTo>
                <a:lnTo>
                  <a:pt x="1457" y="11331"/>
                </a:lnTo>
                <a:lnTo>
                  <a:pt x="0" y="18554"/>
                </a:lnTo>
                <a:lnTo>
                  <a:pt x="1457" y="25770"/>
                </a:lnTo>
                <a:lnTo>
                  <a:pt x="5434" y="31664"/>
                </a:lnTo>
                <a:lnTo>
                  <a:pt x="11331" y="35638"/>
                </a:lnTo>
                <a:lnTo>
                  <a:pt x="18554" y="37096"/>
                </a:lnTo>
                <a:lnTo>
                  <a:pt x="25770" y="35638"/>
                </a:lnTo>
                <a:lnTo>
                  <a:pt x="31664" y="31664"/>
                </a:lnTo>
                <a:lnTo>
                  <a:pt x="35638" y="25770"/>
                </a:lnTo>
                <a:lnTo>
                  <a:pt x="37096" y="18554"/>
                </a:lnTo>
                <a:lnTo>
                  <a:pt x="35638" y="11331"/>
                </a:lnTo>
                <a:lnTo>
                  <a:pt x="31664" y="5434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6162528" y="9044844"/>
            <a:ext cx="88823" cy="8881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5967963" y="9017019"/>
            <a:ext cx="144449" cy="14444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5657830" y="9040450"/>
            <a:ext cx="97612" cy="9759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5506700" y="9056071"/>
            <a:ext cx="66382" cy="6635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15159355" y="9042406"/>
            <a:ext cx="93700" cy="9368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4680945" y="90643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2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2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4522958" y="907313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4993"/>
                </a:lnTo>
                <a:lnTo>
                  <a:pt x="7200" y="32219"/>
                </a:lnTo>
                <a:lnTo>
                  <a:pt x="25006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4176247" y="905997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86" y="0"/>
                </a:moveTo>
                <a:lnTo>
                  <a:pt x="17884" y="2300"/>
                </a:lnTo>
                <a:lnTo>
                  <a:pt x="8575" y="8574"/>
                </a:lnTo>
                <a:lnTo>
                  <a:pt x="2300" y="17879"/>
                </a:lnTo>
                <a:lnTo>
                  <a:pt x="0" y="29273"/>
                </a:lnTo>
                <a:lnTo>
                  <a:pt x="2300" y="40669"/>
                </a:lnTo>
                <a:lnTo>
                  <a:pt x="8575" y="49979"/>
                </a:lnTo>
                <a:lnTo>
                  <a:pt x="17884" y="56257"/>
                </a:lnTo>
                <a:lnTo>
                  <a:pt x="29286" y="58559"/>
                </a:lnTo>
                <a:lnTo>
                  <a:pt x="40680" y="56257"/>
                </a:lnTo>
                <a:lnTo>
                  <a:pt x="49985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79"/>
                </a:lnTo>
                <a:lnTo>
                  <a:pt x="49985" y="8574"/>
                </a:lnTo>
                <a:lnTo>
                  <a:pt x="40680" y="2300"/>
                </a:lnTo>
                <a:lnTo>
                  <a:pt x="29286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3187680" y="907216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3007212" y="905849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59" y="0"/>
                </a:moveTo>
                <a:lnTo>
                  <a:pt x="18784" y="2416"/>
                </a:lnTo>
                <a:lnTo>
                  <a:pt x="9007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9"/>
                </a:lnTo>
                <a:lnTo>
                  <a:pt x="9007" y="52492"/>
                </a:lnTo>
                <a:lnTo>
                  <a:pt x="18784" y="59078"/>
                </a:lnTo>
                <a:lnTo>
                  <a:pt x="30759" y="61493"/>
                </a:lnTo>
                <a:lnTo>
                  <a:pt x="42724" y="59078"/>
                </a:lnTo>
                <a:lnTo>
                  <a:pt x="52493" y="52492"/>
                </a:lnTo>
                <a:lnTo>
                  <a:pt x="59079" y="42719"/>
                </a:lnTo>
                <a:lnTo>
                  <a:pt x="61493" y="30746"/>
                </a:lnTo>
                <a:lnTo>
                  <a:pt x="59079" y="18779"/>
                </a:lnTo>
                <a:lnTo>
                  <a:pt x="52493" y="9005"/>
                </a:lnTo>
                <a:lnTo>
                  <a:pt x="42724" y="2416"/>
                </a:lnTo>
                <a:lnTo>
                  <a:pt x="307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12836017" y="9054103"/>
            <a:ext cx="70269" cy="7028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2501016" y="9052642"/>
            <a:ext cx="73202" cy="7320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5506700" y="8173148"/>
            <a:ext cx="66382" cy="6637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15159355" y="8159483"/>
            <a:ext cx="93700" cy="9368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4680945" y="818144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2" y="0"/>
                </a:moveTo>
                <a:lnTo>
                  <a:pt x="15205" y="1955"/>
                </a:lnTo>
                <a:lnTo>
                  <a:pt x="7292" y="7288"/>
                </a:lnTo>
                <a:lnTo>
                  <a:pt x="1956" y="15200"/>
                </a:lnTo>
                <a:lnTo>
                  <a:pt x="0" y="24892"/>
                </a:lnTo>
                <a:lnTo>
                  <a:pt x="1956" y="34578"/>
                </a:lnTo>
                <a:lnTo>
                  <a:pt x="7292" y="42491"/>
                </a:lnTo>
                <a:lnTo>
                  <a:pt x="15205" y="47827"/>
                </a:lnTo>
                <a:lnTo>
                  <a:pt x="24892" y="49784"/>
                </a:lnTo>
                <a:lnTo>
                  <a:pt x="34576" y="47827"/>
                </a:lnTo>
                <a:lnTo>
                  <a:pt x="42484" y="42491"/>
                </a:lnTo>
                <a:lnTo>
                  <a:pt x="47816" y="34578"/>
                </a:lnTo>
                <a:lnTo>
                  <a:pt x="49771" y="24892"/>
                </a:lnTo>
                <a:lnTo>
                  <a:pt x="47816" y="15200"/>
                </a:lnTo>
                <a:lnTo>
                  <a:pt x="42484" y="7288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4522958" y="819021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00" y="0"/>
                </a:lnTo>
                <a:lnTo>
                  <a:pt x="0" y="7226"/>
                </a:lnTo>
                <a:lnTo>
                  <a:pt x="0" y="25006"/>
                </a:lnTo>
                <a:lnTo>
                  <a:pt x="7200" y="32219"/>
                </a:lnTo>
                <a:lnTo>
                  <a:pt x="25006" y="32219"/>
                </a:lnTo>
                <a:lnTo>
                  <a:pt x="32207" y="25006"/>
                </a:lnTo>
                <a:lnTo>
                  <a:pt x="32207" y="7226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13187680" y="81892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13007212" y="817558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59" y="0"/>
                </a:moveTo>
                <a:lnTo>
                  <a:pt x="18784" y="2416"/>
                </a:lnTo>
                <a:lnTo>
                  <a:pt x="9007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7" y="52487"/>
                </a:lnTo>
                <a:lnTo>
                  <a:pt x="18784" y="59077"/>
                </a:lnTo>
                <a:lnTo>
                  <a:pt x="30759" y="61493"/>
                </a:lnTo>
                <a:lnTo>
                  <a:pt x="42724" y="59077"/>
                </a:lnTo>
                <a:lnTo>
                  <a:pt x="52493" y="52487"/>
                </a:lnTo>
                <a:lnTo>
                  <a:pt x="59079" y="42714"/>
                </a:lnTo>
                <a:lnTo>
                  <a:pt x="61493" y="30746"/>
                </a:lnTo>
                <a:lnTo>
                  <a:pt x="59079" y="18779"/>
                </a:lnTo>
                <a:lnTo>
                  <a:pt x="52493" y="9005"/>
                </a:lnTo>
                <a:lnTo>
                  <a:pt x="42724" y="2416"/>
                </a:lnTo>
                <a:lnTo>
                  <a:pt x="307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2501016" y="8169732"/>
            <a:ext cx="73202" cy="7320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11855322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51"/>
                </a:lnTo>
                <a:lnTo>
                  <a:pt x="23482" y="30251"/>
                </a:lnTo>
                <a:lnTo>
                  <a:pt x="30264" y="23469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1688533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51"/>
                </a:lnTo>
                <a:lnTo>
                  <a:pt x="23482" y="30251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11483200" y="8152650"/>
            <a:ext cx="107353" cy="10736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967211" y="8137029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10328846" y="8165833"/>
            <a:ext cx="81000" cy="810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9849942" y="818729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6"/>
                </a:lnTo>
                <a:lnTo>
                  <a:pt x="5575" y="32492"/>
                </a:lnTo>
                <a:lnTo>
                  <a:pt x="11626" y="36568"/>
                </a:lnTo>
                <a:lnTo>
                  <a:pt x="19037" y="38061"/>
                </a:lnTo>
                <a:lnTo>
                  <a:pt x="26448" y="36568"/>
                </a:lnTo>
                <a:lnTo>
                  <a:pt x="32499" y="32492"/>
                </a:lnTo>
                <a:lnTo>
                  <a:pt x="36578" y="26446"/>
                </a:lnTo>
                <a:lnTo>
                  <a:pt x="38074" y="19037"/>
                </a:lnTo>
                <a:lnTo>
                  <a:pt x="36578" y="11626"/>
                </a:lnTo>
                <a:lnTo>
                  <a:pt x="32499" y="5575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9350552" y="81882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59" y="0"/>
                </a:moveTo>
                <a:lnTo>
                  <a:pt x="11031" y="1419"/>
                </a:lnTo>
                <a:lnTo>
                  <a:pt x="5291" y="5291"/>
                </a:lnTo>
                <a:lnTo>
                  <a:pt x="1419" y="11031"/>
                </a:lnTo>
                <a:lnTo>
                  <a:pt x="0" y="18059"/>
                </a:lnTo>
                <a:lnTo>
                  <a:pt x="1419" y="25087"/>
                </a:lnTo>
                <a:lnTo>
                  <a:pt x="5291" y="30827"/>
                </a:lnTo>
                <a:lnTo>
                  <a:pt x="11031" y="34698"/>
                </a:lnTo>
                <a:lnTo>
                  <a:pt x="18059" y="36118"/>
                </a:lnTo>
                <a:lnTo>
                  <a:pt x="25087" y="34698"/>
                </a:lnTo>
                <a:lnTo>
                  <a:pt x="30827" y="30827"/>
                </a:lnTo>
                <a:lnTo>
                  <a:pt x="34698" y="25087"/>
                </a:lnTo>
                <a:lnTo>
                  <a:pt x="36118" y="18059"/>
                </a:lnTo>
                <a:lnTo>
                  <a:pt x="34698" y="11031"/>
                </a:lnTo>
                <a:lnTo>
                  <a:pt x="30827" y="5291"/>
                </a:lnTo>
                <a:lnTo>
                  <a:pt x="25087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8999893" y="8171192"/>
            <a:ext cx="70269" cy="7028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8340052" y="817852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4" y="2184"/>
                </a:lnTo>
                <a:lnTo>
                  <a:pt x="8143" y="8143"/>
                </a:lnTo>
                <a:lnTo>
                  <a:pt x="2184" y="16984"/>
                </a:lnTo>
                <a:lnTo>
                  <a:pt x="0" y="27812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5"/>
                </a:lnTo>
                <a:lnTo>
                  <a:pt x="38638" y="53441"/>
                </a:lnTo>
                <a:lnTo>
                  <a:pt x="47483" y="47482"/>
                </a:lnTo>
                <a:lnTo>
                  <a:pt x="53450" y="38641"/>
                </a:lnTo>
                <a:lnTo>
                  <a:pt x="55638" y="27812"/>
                </a:lnTo>
                <a:lnTo>
                  <a:pt x="53450" y="16984"/>
                </a:lnTo>
                <a:lnTo>
                  <a:pt x="47483" y="8143"/>
                </a:lnTo>
                <a:lnTo>
                  <a:pt x="38638" y="2184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7999653" y="817167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645" y="0"/>
                </a:moveTo>
                <a:lnTo>
                  <a:pt x="21158" y="2723"/>
                </a:lnTo>
                <a:lnTo>
                  <a:pt x="10145" y="10152"/>
                </a:lnTo>
                <a:lnTo>
                  <a:pt x="2721" y="21168"/>
                </a:lnTo>
                <a:lnTo>
                  <a:pt x="0" y="34658"/>
                </a:lnTo>
                <a:lnTo>
                  <a:pt x="2721" y="48147"/>
                </a:lnTo>
                <a:lnTo>
                  <a:pt x="10145" y="59164"/>
                </a:lnTo>
                <a:lnTo>
                  <a:pt x="21158" y="66592"/>
                </a:lnTo>
                <a:lnTo>
                  <a:pt x="34645" y="69316"/>
                </a:lnTo>
                <a:lnTo>
                  <a:pt x="48133" y="66592"/>
                </a:lnTo>
                <a:lnTo>
                  <a:pt x="59145" y="59164"/>
                </a:lnTo>
                <a:lnTo>
                  <a:pt x="66569" y="48147"/>
                </a:lnTo>
                <a:lnTo>
                  <a:pt x="69291" y="34658"/>
                </a:lnTo>
                <a:lnTo>
                  <a:pt x="66569" y="21168"/>
                </a:lnTo>
                <a:lnTo>
                  <a:pt x="59145" y="10152"/>
                </a:lnTo>
                <a:lnTo>
                  <a:pt x="48133" y="2723"/>
                </a:lnTo>
                <a:lnTo>
                  <a:pt x="3464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6176752" y="888927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30264" y="0"/>
                </a:moveTo>
                <a:lnTo>
                  <a:pt x="18484" y="2378"/>
                </a:lnTo>
                <a:lnTo>
                  <a:pt x="8864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31"/>
                </a:lnTo>
                <a:lnTo>
                  <a:pt x="8864" y="51650"/>
                </a:lnTo>
                <a:lnTo>
                  <a:pt x="18484" y="58137"/>
                </a:lnTo>
                <a:lnTo>
                  <a:pt x="30264" y="60515"/>
                </a:lnTo>
                <a:lnTo>
                  <a:pt x="42038" y="58137"/>
                </a:lnTo>
                <a:lnTo>
                  <a:pt x="51658" y="51650"/>
                </a:lnTo>
                <a:lnTo>
                  <a:pt x="58147" y="42031"/>
                </a:lnTo>
                <a:lnTo>
                  <a:pt x="60528" y="30251"/>
                </a:lnTo>
                <a:lnTo>
                  <a:pt x="58147" y="18479"/>
                </a:lnTo>
                <a:lnTo>
                  <a:pt x="51658" y="8863"/>
                </a:lnTo>
                <a:lnTo>
                  <a:pt x="42038" y="2378"/>
                </a:lnTo>
                <a:lnTo>
                  <a:pt x="30264" y="0"/>
                </a:lnTo>
                <a:close/>
              </a:path>
            </a:pathLst>
          </a:custGeom>
          <a:solidFill>
            <a:srgbClr val="DD0A14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6004539" y="8883906"/>
            <a:ext cx="71246" cy="7124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15643606" y="8856576"/>
            <a:ext cx="125907" cy="12590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5476855" y="8856576"/>
            <a:ext cx="125907" cy="12590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5000859" y="8880985"/>
            <a:ext cx="77101" cy="7710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14678533" y="889221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7330" y="0"/>
                </a:moveTo>
                <a:lnTo>
                  <a:pt x="16694" y="2146"/>
                </a:lnTo>
                <a:lnTo>
                  <a:pt x="8007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3"/>
                </a:lnTo>
                <a:lnTo>
                  <a:pt x="8007" y="46640"/>
                </a:lnTo>
                <a:lnTo>
                  <a:pt x="16694" y="52499"/>
                </a:lnTo>
                <a:lnTo>
                  <a:pt x="27330" y="54648"/>
                </a:lnTo>
                <a:lnTo>
                  <a:pt x="37971" y="52499"/>
                </a:lnTo>
                <a:lnTo>
                  <a:pt x="46658" y="46640"/>
                </a:lnTo>
                <a:lnTo>
                  <a:pt x="52513" y="37953"/>
                </a:lnTo>
                <a:lnTo>
                  <a:pt x="54660" y="27317"/>
                </a:lnTo>
                <a:lnTo>
                  <a:pt x="52513" y="16684"/>
                </a:lnTo>
                <a:lnTo>
                  <a:pt x="46658" y="8000"/>
                </a:lnTo>
                <a:lnTo>
                  <a:pt x="37971" y="2146"/>
                </a:lnTo>
                <a:lnTo>
                  <a:pt x="27330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13177012" y="889171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00" y="0"/>
                </a:moveTo>
                <a:lnTo>
                  <a:pt x="16978" y="2186"/>
                </a:lnTo>
                <a:lnTo>
                  <a:pt x="8142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2" y="47482"/>
                </a:lnTo>
                <a:lnTo>
                  <a:pt x="16978" y="53441"/>
                </a:lnTo>
                <a:lnTo>
                  <a:pt x="27800" y="55626"/>
                </a:lnTo>
                <a:lnTo>
                  <a:pt x="38636" y="53441"/>
                </a:lnTo>
                <a:lnTo>
                  <a:pt x="47480" y="47482"/>
                </a:lnTo>
                <a:lnTo>
                  <a:pt x="53441" y="38641"/>
                </a:lnTo>
                <a:lnTo>
                  <a:pt x="55626" y="27813"/>
                </a:lnTo>
                <a:lnTo>
                  <a:pt x="53441" y="16989"/>
                </a:lnTo>
                <a:lnTo>
                  <a:pt x="47480" y="8148"/>
                </a:lnTo>
                <a:lnTo>
                  <a:pt x="38636" y="2186"/>
                </a:lnTo>
                <a:lnTo>
                  <a:pt x="27800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9006230" y="889073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40004"/>
                </a:lnTo>
                <a:lnTo>
                  <a:pt x="8434" y="49160"/>
                </a:lnTo>
                <a:lnTo>
                  <a:pt x="17589" y="55331"/>
                </a:lnTo>
                <a:lnTo>
                  <a:pt x="28803" y="57594"/>
                </a:lnTo>
                <a:lnTo>
                  <a:pt x="40008" y="55331"/>
                </a:lnTo>
                <a:lnTo>
                  <a:pt x="49155" y="49160"/>
                </a:lnTo>
                <a:lnTo>
                  <a:pt x="55321" y="40004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5" y="8432"/>
                </a:lnTo>
                <a:lnTo>
                  <a:pt x="40008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8666315" y="8884389"/>
            <a:ext cx="70269" cy="7028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16186912" y="8729815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4">
                <a:moveTo>
                  <a:pt x="20015" y="0"/>
                </a:moveTo>
                <a:lnTo>
                  <a:pt x="12226" y="1571"/>
                </a:lnTo>
                <a:lnTo>
                  <a:pt x="5864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4" y="34147"/>
                </a:lnTo>
                <a:lnTo>
                  <a:pt x="12226" y="38433"/>
                </a:lnTo>
                <a:lnTo>
                  <a:pt x="20015" y="40005"/>
                </a:lnTo>
                <a:lnTo>
                  <a:pt x="27801" y="38433"/>
                </a:lnTo>
                <a:lnTo>
                  <a:pt x="34159" y="34147"/>
                </a:lnTo>
                <a:lnTo>
                  <a:pt x="38446" y="27789"/>
                </a:lnTo>
                <a:lnTo>
                  <a:pt x="40017" y="20002"/>
                </a:lnTo>
                <a:lnTo>
                  <a:pt x="38446" y="12215"/>
                </a:lnTo>
                <a:lnTo>
                  <a:pt x="34159" y="5857"/>
                </a:lnTo>
                <a:lnTo>
                  <a:pt x="27801" y="1571"/>
                </a:lnTo>
                <a:lnTo>
                  <a:pt x="20015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5140812" y="8684424"/>
            <a:ext cx="130784" cy="13077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5004287" y="8714676"/>
            <a:ext cx="70269" cy="7028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4690216" y="87342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97" y="0"/>
                </a:lnTo>
                <a:lnTo>
                  <a:pt x="0" y="6972"/>
                </a:lnTo>
                <a:lnTo>
                  <a:pt x="0" y="24231"/>
                </a:lnTo>
                <a:lnTo>
                  <a:pt x="6997" y="31216"/>
                </a:lnTo>
                <a:lnTo>
                  <a:pt x="24231" y="31216"/>
                </a:lnTo>
                <a:lnTo>
                  <a:pt x="31229" y="24231"/>
                </a:lnTo>
                <a:lnTo>
                  <a:pt x="31229" y="6972"/>
                </a:lnTo>
                <a:lnTo>
                  <a:pt x="24231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4519020" y="8729815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4">
                <a:moveTo>
                  <a:pt x="20002" y="0"/>
                </a:moveTo>
                <a:lnTo>
                  <a:pt x="12221" y="1571"/>
                </a:lnTo>
                <a:lnTo>
                  <a:pt x="5862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2" y="34147"/>
                </a:lnTo>
                <a:lnTo>
                  <a:pt x="12221" y="38433"/>
                </a:lnTo>
                <a:lnTo>
                  <a:pt x="20002" y="40005"/>
                </a:lnTo>
                <a:lnTo>
                  <a:pt x="27796" y="38433"/>
                </a:lnTo>
                <a:lnTo>
                  <a:pt x="34158" y="34147"/>
                </a:lnTo>
                <a:lnTo>
                  <a:pt x="38445" y="27789"/>
                </a:lnTo>
                <a:lnTo>
                  <a:pt x="40017" y="20002"/>
                </a:lnTo>
                <a:lnTo>
                  <a:pt x="38445" y="12215"/>
                </a:lnTo>
                <a:lnTo>
                  <a:pt x="34158" y="5857"/>
                </a:lnTo>
                <a:lnTo>
                  <a:pt x="27796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4176756" y="872102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39997" y="55329"/>
                </a:lnTo>
                <a:lnTo>
                  <a:pt x="49149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8" y="8432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3183742" y="8728836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67" y="0"/>
                </a:moveTo>
                <a:lnTo>
                  <a:pt x="12805" y="1649"/>
                </a:lnTo>
                <a:lnTo>
                  <a:pt x="6140" y="6146"/>
                </a:lnTo>
                <a:lnTo>
                  <a:pt x="1647" y="12815"/>
                </a:lnTo>
                <a:lnTo>
                  <a:pt x="0" y="20980"/>
                </a:lnTo>
                <a:lnTo>
                  <a:pt x="1647" y="29144"/>
                </a:lnTo>
                <a:lnTo>
                  <a:pt x="6140" y="35814"/>
                </a:lnTo>
                <a:lnTo>
                  <a:pt x="12805" y="40311"/>
                </a:lnTo>
                <a:lnTo>
                  <a:pt x="20967" y="41960"/>
                </a:lnTo>
                <a:lnTo>
                  <a:pt x="29141" y="40311"/>
                </a:lnTo>
                <a:lnTo>
                  <a:pt x="35818" y="35814"/>
                </a:lnTo>
                <a:lnTo>
                  <a:pt x="40321" y="29144"/>
                </a:lnTo>
                <a:lnTo>
                  <a:pt x="41973" y="20980"/>
                </a:lnTo>
                <a:lnTo>
                  <a:pt x="40321" y="12815"/>
                </a:lnTo>
                <a:lnTo>
                  <a:pt x="35818" y="6146"/>
                </a:lnTo>
                <a:lnTo>
                  <a:pt x="29141" y="1649"/>
                </a:lnTo>
                <a:lnTo>
                  <a:pt x="20967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6007461" y="8547404"/>
            <a:ext cx="65392" cy="653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5655416" y="8528863"/>
            <a:ext cx="102476" cy="10247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15181834" y="855571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96" y="0"/>
                </a:moveTo>
                <a:lnTo>
                  <a:pt x="14900" y="1915"/>
                </a:lnTo>
                <a:lnTo>
                  <a:pt x="7145" y="7140"/>
                </a:lnTo>
                <a:lnTo>
                  <a:pt x="1917" y="14894"/>
                </a:lnTo>
                <a:lnTo>
                  <a:pt x="0" y="24396"/>
                </a:lnTo>
                <a:lnTo>
                  <a:pt x="1917" y="33893"/>
                </a:lnTo>
                <a:lnTo>
                  <a:pt x="7145" y="41648"/>
                </a:lnTo>
                <a:lnTo>
                  <a:pt x="14900" y="46876"/>
                </a:lnTo>
                <a:lnTo>
                  <a:pt x="24396" y="48793"/>
                </a:lnTo>
                <a:lnTo>
                  <a:pt x="33895" y="46876"/>
                </a:lnTo>
                <a:lnTo>
                  <a:pt x="41654" y="41648"/>
                </a:lnTo>
                <a:lnTo>
                  <a:pt x="46887" y="33893"/>
                </a:lnTo>
                <a:lnTo>
                  <a:pt x="48806" y="24396"/>
                </a:lnTo>
                <a:lnTo>
                  <a:pt x="46887" y="14894"/>
                </a:lnTo>
                <a:lnTo>
                  <a:pt x="41654" y="7140"/>
                </a:lnTo>
                <a:lnTo>
                  <a:pt x="33895" y="1915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15005812" y="8546439"/>
            <a:ext cx="67360" cy="6733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14676628" y="855082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86" y="0"/>
                </a:moveTo>
                <a:lnTo>
                  <a:pt x="17884" y="2302"/>
                </a:lnTo>
                <a:lnTo>
                  <a:pt x="8575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5" y="49991"/>
                </a:lnTo>
                <a:lnTo>
                  <a:pt x="17884" y="56269"/>
                </a:lnTo>
                <a:lnTo>
                  <a:pt x="29286" y="58572"/>
                </a:lnTo>
                <a:lnTo>
                  <a:pt x="40680" y="56269"/>
                </a:lnTo>
                <a:lnTo>
                  <a:pt x="49985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89"/>
                </a:lnTo>
                <a:lnTo>
                  <a:pt x="49985" y="8580"/>
                </a:lnTo>
                <a:lnTo>
                  <a:pt x="40680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4520544" y="856156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42" y="0"/>
                </a:moveTo>
                <a:lnTo>
                  <a:pt x="11326" y="1455"/>
                </a:lnTo>
                <a:lnTo>
                  <a:pt x="5432" y="5427"/>
                </a:lnTo>
                <a:lnTo>
                  <a:pt x="1457" y="11321"/>
                </a:lnTo>
                <a:lnTo>
                  <a:pt x="0" y="18541"/>
                </a:lnTo>
                <a:lnTo>
                  <a:pt x="1457" y="25762"/>
                </a:lnTo>
                <a:lnTo>
                  <a:pt x="5432" y="31656"/>
                </a:lnTo>
                <a:lnTo>
                  <a:pt x="11326" y="35628"/>
                </a:lnTo>
                <a:lnTo>
                  <a:pt x="18542" y="37083"/>
                </a:lnTo>
                <a:lnTo>
                  <a:pt x="25764" y="35628"/>
                </a:lnTo>
                <a:lnTo>
                  <a:pt x="31662" y="31656"/>
                </a:lnTo>
                <a:lnTo>
                  <a:pt x="35638" y="25762"/>
                </a:lnTo>
                <a:lnTo>
                  <a:pt x="37096" y="18541"/>
                </a:lnTo>
                <a:lnTo>
                  <a:pt x="35638" y="11321"/>
                </a:lnTo>
                <a:lnTo>
                  <a:pt x="31662" y="5427"/>
                </a:lnTo>
                <a:lnTo>
                  <a:pt x="25764" y="1455"/>
                </a:lnTo>
                <a:lnTo>
                  <a:pt x="18542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3183742" y="855912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67" y="0"/>
                </a:moveTo>
                <a:lnTo>
                  <a:pt x="12805" y="1647"/>
                </a:lnTo>
                <a:lnTo>
                  <a:pt x="6140" y="6142"/>
                </a:lnTo>
                <a:lnTo>
                  <a:pt x="1647" y="12810"/>
                </a:lnTo>
                <a:lnTo>
                  <a:pt x="0" y="20980"/>
                </a:lnTo>
                <a:lnTo>
                  <a:pt x="1647" y="29144"/>
                </a:lnTo>
                <a:lnTo>
                  <a:pt x="6140" y="35814"/>
                </a:lnTo>
                <a:lnTo>
                  <a:pt x="12805" y="40311"/>
                </a:lnTo>
                <a:lnTo>
                  <a:pt x="20967" y="41960"/>
                </a:lnTo>
                <a:lnTo>
                  <a:pt x="29141" y="40311"/>
                </a:lnTo>
                <a:lnTo>
                  <a:pt x="35818" y="35814"/>
                </a:lnTo>
                <a:lnTo>
                  <a:pt x="40321" y="29144"/>
                </a:lnTo>
                <a:lnTo>
                  <a:pt x="41973" y="20980"/>
                </a:lnTo>
                <a:lnTo>
                  <a:pt x="40321" y="12810"/>
                </a:lnTo>
                <a:lnTo>
                  <a:pt x="35818" y="6142"/>
                </a:lnTo>
                <a:lnTo>
                  <a:pt x="29141" y="1647"/>
                </a:lnTo>
                <a:lnTo>
                  <a:pt x="20967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2343498" y="855277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89" y="2148"/>
                </a:lnTo>
                <a:lnTo>
                  <a:pt x="8002" y="8007"/>
                </a:lnTo>
                <a:lnTo>
                  <a:pt x="2146" y="16694"/>
                </a:lnTo>
                <a:lnTo>
                  <a:pt x="0" y="27330"/>
                </a:lnTo>
                <a:lnTo>
                  <a:pt x="2146" y="37963"/>
                </a:lnTo>
                <a:lnTo>
                  <a:pt x="8002" y="46647"/>
                </a:lnTo>
                <a:lnTo>
                  <a:pt x="16689" y="52501"/>
                </a:lnTo>
                <a:lnTo>
                  <a:pt x="27330" y="54648"/>
                </a:lnTo>
                <a:lnTo>
                  <a:pt x="37965" y="52501"/>
                </a:lnTo>
                <a:lnTo>
                  <a:pt x="46653" y="46647"/>
                </a:lnTo>
                <a:lnTo>
                  <a:pt x="52512" y="37963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8666315" y="8544966"/>
            <a:ext cx="70269" cy="7028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7984997" y="8530805"/>
            <a:ext cx="98577" cy="9859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5682213" y="83859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96" y="0"/>
                </a:moveTo>
                <a:lnTo>
                  <a:pt x="14900" y="1917"/>
                </a:lnTo>
                <a:lnTo>
                  <a:pt x="7145" y="7146"/>
                </a:lnTo>
                <a:lnTo>
                  <a:pt x="1917" y="14905"/>
                </a:lnTo>
                <a:lnTo>
                  <a:pt x="0" y="24409"/>
                </a:lnTo>
                <a:lnTo>
                  <a:pt x="1917" y="33906"/>
                </a:lnTo>
                <a:lnTo>
                  <a:pt x="7145" y="41660"/>
                </a:lnTo>
                <a:lnTo>
                  <a:pt x="14900" y="46888"/>
                </a:lnTo>
                <a:lnTo>
                  <a:pt x="24396" y="48806"/>
                </a:lnTo>
                <a:lnTo>
                  <a:pt x="33895" y="46888"/>
                </a:lnTo>
                <a:lnTo>
                  <a:pt x="41654" y="41660"/>
                </a:lnTo>
                <a:lnTo>
                  <a:pt x="46887" y="33906"/>
                </a:lnTo>
                <a:lnTo>
                  <a:pt x="48806" y="24409"/>
                </a:lnTo>
                <a:lnTo>
                  <a:pt x="46887" y="14905"/>
                </a:lnTo>
                <a:lnTo>
                  <a:pt x="41654" y="7146"/>
                </a:lnTo>
                <a:lnTo>
                  <a:pt x="33895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15482188" y="8352802"/>
            <a:ext cx="115163" cy="11516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15174976" y="837914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9" y="2456"/>
                </a:lnTo>
                <a:lnTo>
                  <a:pt x="9151" y="9153"/>
                </a:lnTo>
                <a:lnTo>
                  <a:pt x="2456" y="19084"/>
                </a:lnTo>
                <a:lnTo>
                  <a:pt x="0" y="31242"/>
                </a:lnTo>
                <a:lnTo>
                  <a:pt x="2456" y="43392"/>
                </a:lnTo>
                <a:lnTo>
                  <a:pt x="9151" y="53319"/>
                </a:lnTo>
                <a:lnTo>
                  <a:pt x="19079" y="60015"/>
                </a:lnTo>
                <a:lnTo>
                  <a:pt x="31229" y="62471"/>
                </a:lnTo>
                <a:lnTo>
                  <a:pt x="43386" y="60015"/>
                </a:lnTo>
                <a:lnTo>
                  <a:pt x="53317" y="53319"/>
                </a:lnTo>
                <a:lnTo>
                  <a:pt x="60015" y="43392"/>
                </a:lnTo>
                <a:lnTo>
                  <a:pt x="62471" y="31242"/>
                </a:lnTo>
                <a:lnTo>
                  <a:pt x="60015" y="19084"/>
                </a:lnTo>
                <a:lnTo>
                  <a:pt x="53317" y="9153"/>
                </a:lnTo>
                <a:lnTo>
                  <a:pt x="43386" y="2456"/>
                </a:lnTo>
                <a:lnTo>
                  <a:pt x="31229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8978417" y="8353767"/>
            <a:ext cx="113220" cy="11322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8648751" y="8357679"/>
            <a:ext cx="105409" cy="10539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8017205" y="8393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63" y="26517"/>
                </a:lnTo>
                <a:lnTo>
                  <a:pt x="34163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9E9E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7846352" y="100894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59" y="0"/>
                </a:moveTo>
                <a:lnTo>
                  <a:pt x="11026" y="1419"/>
                </a:lnTo>
                <a:lnTo>
                  <a:pt x="5286" y="5291"/>
                </a:lnTo>
                <a:lnTo>
                  <a:pt x="1418" y="11031"/>
                </a:lnTo>
                <a:lnTo>
                  <a:pt x="0" y="18059"/>
                </a:lnTo>
                <a:lnTo>
                  <a:pt x="1418" y="25087"/>
                </a:lnTo>
                <a:lnTo>
                  <a:pt x="5286" y="30827"/>
                </a:lnTo>
                <a:lnTo>
                  <a:pt x="11026" y="34698"/>
                </a:lnTo>
                <a:lnTo>
                  <a:pt x="18059" y="36118"/>
                </a:lnTo>
                <a:lnTo>
                  <a:pt x="25085" y="34698"/>
                </a:lnTo>
                <a:lnTo>
                  <a:pt x="30821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21" y="5291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7341107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5" y="39163"/>
                </a:lnTo>
                <a:lnTo>
                  <a:pt x="14005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6679793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63" y="26517"/>
                </a:lnTo>
                <a:lnTo>
                  <a:pt x="34163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6493484" y="10070936"/>
            <a:ext cx="73202" cy="732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6323774" y="10068014"/>
            <a:ext cx="79057" cy="79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6168694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6" y="27813"/>
                </a:lnTo>
                <a:lnTo>
                  <a:pt x="53441" y="16989"/>
                </a:lnTo>
                <a:lnTo>
                  <a:pt x="47482" y="8148"/>
                </a:lnTo>
                <a:lnTo>
                  <a:pt x="38641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5999950" y="10077768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29768" y="0"/>
                </a:moveTo>
                <a:lnTo>
                  <a:pt x="18179" y="2340"/>
                </a:lnTo>
                <a:lnTo>
                  <a:pt x="8716" y="8721"/>
                </a:lnTo>
                <a:lnTo>
                  <a:pt x="2338" y="18184"/>
                </a:lnTo>
                <a:lnTo>
                  <a:pt x="0" y="29768"/>
                </a:lnTo>
                <a:lnTo>
                  <a:pt x="2338" y="41358"/>
                </a:lnTo>
                <a:lnTo>
                  <a:pt x="8716" y="50820"/>
                </a:lnTo>
                <a:lnTo>
                  <a:pt x="18179" y="57199"/>
                </a:lnTo>
                <a:lnTo>
                  <a:pt x="29768" y="59537"/>
                </a:lnTo>
                <a:lnTo>
                  <a:pt x="41358" y="57199"/>
                </a:lnTo>
                <a:lnTo>
                  <a:pt x="50820" y="50820"/>
                </a:lnTo>
                <a:lnTo>
                  <a:pt x="57199" y="41358"/>
                </a:lnTo>
                <a:lnTo>
                  <a:pt x="59537" y="29768"/>
                </a:lnTo>
                <a:lnTo>
                  <a:pt x="57199" y="18184"/>
                </a:lnTo>
                <a:lnTo>
                  <a:pt x="50820" y="8721"/>
                </a:lnTo>
                <a:lnTo>
                  <a:pt x="41358" y="2340"/>
                </a:lnTo>
                <a:lnTo>
                  <a:pt x="29768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4957736" y="8359140"/>
            <a:ext cx="1475346" cy="180257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5167947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3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6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3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5004092" y="1008265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79" y="0"/>
                </a:moveTo>
                <a:lnTo>
                  <a:pt x="15194" y="1955"/>
                </a:lnTo>
                <a:lnTo>
                  <a:pt x="7286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65"/>
                </a:lnTo>
                <a:lnTo>
                  <a:pt x="7286" y="42478"/>
                </a:lnTo>
                <a:lnTo>
                  <a:pt x="15194" y="47814"/>
                </a:lnTo>
                <a:lnTo>
                  <a:pt x="24879" y="49771"/>
                </a:lnTo>
                <a:lnTo>
                  <a:pt x="34571" y="47814"/>
                </a:lnTo>
                <a:lnTo>
                  <a:pt x="42483" y="42478"/>
                </a:lnTo>
                <a:lnTo>
                  <a:pt x="47816" y="34565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3" y="7286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FFCF00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4805591" y="10050933"/>
            <a:ext cx="113207" cy="10906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4654893" y="10067049"/>
            <a:ext cx="81000" cy="8098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4505668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7" y="44081"/>
                </a:lnTo>
                <a:lnTo>
                  <a:pt x="39157" y="39163"/>
                </a:lnTo>
                <a:lnTo>
                  <a:pt x="44070" y="31869"/>
                </a:lnTo>
                <a:lnTo>
                  <a:pt x="45872" y="22936"/>
                </a:lnTo>
                <a:lnTo>
                  <a:pt x="44070" y="14010"/>
                </a:lnTo>
                <a:lnTo>
                  <a:pt x="39157" y="6719"/>
                </a:lnTo>
                <a:lnTo>
                  <a:pt x="31867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8B8B8B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4292524" y="10038247"/>
            <a:ext cx="138594" cy="12175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956238" y="8338159"/>
            <a:ext cx="3797244" cy="182403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1484426" y="10065563"/>
            <a:ext cx="83934" cy="8394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1330325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86" y="0"/>
                </a:moveTo>
                <a:lnTo>
                  <a:pt x="17889" y="2302"/>
                </a:lnTo>
                <a:lnTo>
                  <a:pt x="8580" y="8578"/>
                </a:lnTo>
                <a:lnTo>
                  <a:pt x="2302" y="17884"/>
                </a:lnTo>
                <a:lnTo>
                  <a:pt x="0" y="29273"/>
                </a:lnTo>
                <a:lnTo>
                  <a:pt x="2302" y="40669"/>
                </a:lnTo>
                <a:lnTo>
                  <a:pt x="8580" y="49979"/>
                </a:lnTo>
                <a:lnTo>
                  <a:pt x="17889" y="56257"/>
                </a:lnTo>
                <a:lnTo>
                  <a:pt x="29286" y="58559"/>
                </a:lnTo>
                <a:lnTo>
                  <a:pt x="40680" y="56257"/>
                </a:lnTo>
                <a:lnTo>
                  <a:pt x="49985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84"/>
                </a:lnTo>
                <a:lnTo>
                  <a:pt x="49985" y="8578"/>
                </a:lnTo>
                <a:lnTo>
                  <a:pt x="40680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8F8F8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1156704" y="10071418"/>
            <a:ext cx="72224" cy="722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976734" y="10058248"/>
            <a:ext cx="98577" cy="985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802629" y="10050933"/>
            <a:ext cx="113219" cy="10906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496379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73" y="0"/>
                </a:moveTo>
                <a:lnTo>
                  <a:pt x="17879" y="2302"/>
                </a:lnTo>
                <a:lnTo>
                  <a:pt x="8574" y="8578"/>
                </a:lnTo>
                <a:lnTo>
                  <a:pt x="2300" y="17884"/>
                </a:lnTo>
                <a:lnTo>
                  <a:pt x="0" y="29273"/>
                </a:lnTo>
                <a:lnTo>
                  <a:pt x="2300" y="40669"/>
                </a:lnTo>
                <a:lnTo>
                  <a:pt x="8574" y="49979"/>
                </a:lnTo>
                <a:lnTo>
                  <a:pt x="17879" y="56257"/>
                </a:lnTo>
                <a:lnTo>
                  <a:pt x="29273" y="58559"/>
                </a:lnTo>
                <a:lnTo>
                  <a:pt x="40675" y="56257"/>
                </a:lnTo>
                <a:lnTo>
                  <a:pt x="49984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84"/>
                </a:lnTo>
                <a:lnTo>
                  <a:pt x="49984" y="8578"/>
                </a:lnTo>
                <a:lnTo>
                  <a:pt x="40675" y="2302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341790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FFCF00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125222" y="10040684"/>
            <a:ext cx="133714" cy="11931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0" y="10073870"/>
            <a:ext cx="59055" cy="67945"/>
          </a:xfrm>
          <a:custGeom>
            <a:avLst/>
            <a:gdLst/>
            <a:ahLst/>
            <a:cxnLst/>
            <a:rect l="l" t="t" r="r" b="b"/>
            <a:pathLst>
              <a:path w="59055" h="67945">
                <a:moveTo>
                  <a:pt x="25282" y="0"/>
                </a:moveTo>
                <a:lnTo>
                  <a:pt x="12178" y="2645"/>
                </a:lnTo>
                <a:lnTo>
                  <a:pt x="1477" y="9861"/>
                </a:lnTo>
                <a:lnTo>
                  <a:pt x="0" y="12052"/>
                </a:lnTo>
                <a:lnTo>
                  <a:pt x="0" y="55287"/>
                </a:lnTo>
                <a:lnTo>
                  <a:pt x="1477" y="57478"/>
                </a:lnTo>
                <a:lnTo>
                  <a:pt x="12178" y="64691"/>
                </a:lnTo>
                <a:lnTo>
                  <a:pt x="25283" y="67335"/>
                </a:lnTo>
                <a:lnTo>
                  <a:pt x="38394" y="64691"/>
                </a:lnTo>
                <a:lnTo>
                  <a:pt x="49100" y="57478"/>
                </a:lnTo>
                <a:lnTo>
                  <a:pt x="56317" y="46777"/>
                </a:lnTo>
                <a:lnTo>
                  <a:pt x="58960" y="33653"/>
                </a:lnTo>
                <a:lnTo>
                  <a:pt x="56317" y="20563"/>
                </a:lnTo>
                <a:lnTo>
                  <a:pt x="49100" y="9861"/>
                </a:lnTo>
                <a:lnTo>
                  <a:pt x="38394" y="2645"/>
                </a:lnTo>
                <a:lnTo>
                  <a:pt x="25282" y="0"/>
                </a:lnTo>
                <a:close/>
              </a:path>
            </a:pathLst>
          </a:custGeom>
          <a:solidFill>
            <a:srgbClr val="DD0A14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7482992" y="9889997"/>
            <a:ext cx="95656" cy="956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6668084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4" y="49155"/>
                </a:lnTo>
                <a:lnTo>
                  <a:pt x="17589" y="55329"/>
                </a:lnTo>
                <a:lnTo>
                  <a:pt x="28803" y="57594"/>
                </a:lnTo>
                <a:lnTo>
                  <a:pt x="40004" y="55329"/>
                </a:lnTo>
                <a:lnTo>
                  <a:pt x="49156" y="49155"/>
                </a:lnTo>
                <a:lnTo>
                  <a:pt x="55330" y="39999"/>
                </a:lnTo>
                <a:lnTo>
                  <a:pt x="57594" y="28790"/>
                </a:lnTo>
                <a:lnTo>
                  <a:pt x="55330" y="17584"/>
                </a:lnTo>
                <a:lnTo>
                  <a:pt x="49156" y="8432"/>
                </a:lnTo>
                <a:lnTo>
                  <a:pt x="40004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7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6501295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39997" y="55329"/>
                </a:lnTo>
                <a:lnTo>
                  <a:pt x="49149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8" y="8432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6334505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40002" y="55329"/>
                </a:lnTo>
                <a:lnTo>
                  <a:pt x="49153" y="49155"/>
                </a:lnTo>
                <a:lnTo>
                  <a:pt x="55321" y="39999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3" y="8432"/>
                </a:lnTo>
                <a:lnTo>
                  <a:pt x="40002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FFCF00">
              <a:alpha val="8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6165761" y="990707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3" y="2416"/>
                </a:lnTo>
                <a:lnTo>
                  <a:pt x="9001" y="9005"/>
                </a:lnTo>
                <a:lnTo>
                  <a:pt x="2414" y="18779"/>
                </a:lnTo>
                <a:lnTo>
                  <a:pt x="0" y="30746"/>
                </a:lnTo>
                <a:lnTo>
                  <a:pt x="2414" y="42714"/>
                </a:lnTo>
                <a:lnTo>
                  <a:pt x="9001" y="52487"/>
                </a:lnTo>
                <a:lnTo>
                  <a:pt x="18773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5168925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61" y="45816"/>
                </a:lnTo>
                <a:lnTo>
                  <a:pt x="16394" y="51572"/>
                </a:lnTo>
                <a:lnTo>
                  <a:pt x="26847" y="53682"/>
                </a:lnTo>
                <a:lnTo>
                  <a:pt x="37295" y="51572"/>
                </a:lnTo>
                <a:lnTo>
                  <a:pt x="45829" y="45816"/>
                </a:lnTo>
                <a:lnTo>
                  <a:pt x="51584" y="37282"/>
                </a:lnTo>
                <a:lnTo>
                  <a:pt x="53695" y="26835"/>
                </a:lnTo>
                <a:lnTo>
                  <a:pt x="51584" y="16389"/>
                </a:lnTo>
                <a:lnTo>
                  <a:pt x="45829" y="7859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8B8B8B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4824120" y="9899763"/>
            <a:ext cx="76136" cy="761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4667580" y="991001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2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5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2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4179900" y="992269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82"/>
                </a:lnTo>
                <a:lnTo>
                  <a:pt x="6781" y="30251"/>
                </a:lnTo>
                <a:lnTo>
                  <a:pt x="23482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F8F8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1999919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61" y="45816"/>
                </a:lnTo>
                <a:lnTo>
                  <a:pt x="16394" y="51572"/>
                </a:lnTo>
                <a:lnTo>
                  <a:pt x="26847" y="53682"/>
                </a:lnTo>
                <a:lnTo>
                  <a:pt x="37295" y="51572"/>
                </a:lnTo>
                <a:lnTo>
                  <a:pt x="45829" y="45816"/>
                </a:lnTo>
                <a:lnTo>
                  <a:pt x="51584" y="37282"/>
                </a:lnTo>
                <a:lnTo>
                  <a:pt x="53695" y="26835"/>
                </a:lnTo>
                <a:lnTo>
                  <a:pt x="51584" y="16389"/>
                </a:lnTo>
                <a:lnTo>
                  <a:pt x="45829" y="7859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1321549" y="9899763"/>
            <a:ext cx="76123" cy="7612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1005532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15" y="1609"/>
                </a:lnTo>
                <a:lnTo>
                  <a:pt x="6000" y="5999"/>
                </a:lnTo>
                <a:lnTo>
                  <a:pt x="1609" y="12510"/>
                </a:lnTo>
                <a:lnTo>
                  <a:pt x="0" y="20485"/>
                </a:lnTo>
                <a:lnTo>
                  <a:pt x="1609" y="28467"/>
                </a:lnTo>
                <a:lnTo>
                  <a:pt x="6000" y="34982"/>
                </a:lnTo>
                <a:lnTo>
                  <a:pt x="12515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10"/>
                </a:lnTo>
                <a:lnTo>
                  <a:pt x="34990" y="5999"/>
                </a:lnTo>
                <a:lnTo>
                  <a:pt x="28474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F8F8F">
              <a:alpha val="9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41665" y="99202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266" y="0"/>
                </a:moveTo>
                <a:lnTo>
                  <a:pt x="7874" y="0"/>
                </a:lnTo>
                <a:lnTo>
                  <a:pt x="0" y="7874"/>
                </a:lnTo>
                <a:lnTo>
                  <a:pt x="0" y="27279"/>
                </a:lnTo>
                <a:lnTo>
                  <a:pt x="7874" y="35153"/>
                </a:lnTo>
                <a:lnTo>
                  <a:pt x="27266" y="35153"/>
                </a:lnTo>
                <a:lnTo>
                  <a:pt x="35140" y="27279"/>
                </a:lnTo>
                <a:lnTo>
                  <a:pt x="35140" y="7874"/>
                </a:lnTo>
                <a:lnTo>
                  <a:pt x="27266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671953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9"/>
                </a:lnTo>
                <a:lnTo>
                  <a:pt x="6005" y="5999"/>
                </a:lnTo>
                <a:lnTo>
                  <a:pt x="1611" y="12510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10"/>
                </a:lnTo>
                <a:lnTo>
                  <a:pt x="34990" y="5999"/>
                </a:lnTo>
                <a:lnTo>
                  <a:pt x="28474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B8B8B">
              <a:alpha val="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291523" y="9870476"/>
            <a:ext cx="134683" cy="13469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135954" y="9881703"/>
            <a:ext cx="112242" cy="11224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7341107" y="974517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1"/>
                </a:lnTo>
                <a:lnTo>
                  <a:pt x="6715" y="39152"/>
                </a:lnTo>
                <a:lnTo>
                  <a:pt x="14005" y="44069"/>
                </a:lnTo>
                <a:lnTo>
                  <a:pt x="22936" y="45872"/>
                </a:lnTo>
                <a:lnTo>
                  <a:pt x="31861" y="44069"/>
                </a:lnTo>
                <a:lnTo>
                  <a:pt x="39152" y="39152"/>
                </a:lnTo>
                <a:lnTo>
                  <a:pt x="44069" y="31861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7177722" y="974859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9" y="0"/>
                </a:moveTo>
                <a:lnTo>
                  <a:pt x="11921" y="1533"/>
                </a:lnTo>
                <a:lnTo>
                  <a:pt x="5716" y="5716"/>
                </a:lnTo>
                <a:lnTo>
                  <a:pt x="1533" y="11921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21"/>
                </a:lnTo>
                <a:lnTo>
                  <a:pt x="33323" y="5716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6839267" y="974371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96" y="0"/>
                </a:moveTo>
                <a:lnTo>
                  <a:pt x="14900" y="1915"/>
                </a:lnTo>
                <a:lnTo>
                  <a:pt x="7145" y="7140"/>
                </a:lnTo>
                <a:lnTo>
                  <a:pt x="1917" y="14894"/>
                </a:lnTo>
                <a:lnTo>
                  <a:pt x="0" y="24396"/>
                </a:lnTo>
                <a:lnTo>
                  <a:pt x="1917" y="33898"/>
                </a:lnTo>
                <a:lnTo>
                  <a:pt x="7145" y="41652"/>
                </a:lnTo>
                <a:lnTo>
                  <a:pt x="14900" y="46878"/>
                </a:lnTo>
                <a:lnTo>
                  <a:pt x="24396" y="48793"/>
                </a:lnTo>
                <a:lnTo>
                  <a:pt x="33893" y="46878"/>
                </a:lnTo>
                <a:lnTo>
                  <a:pt x="41648" y="41652"/>
                </a:lnTo>
                <a:lnTo>
                  <a:pt x="46876" y="33898"/>
                </a:lnTo>
                <a:lnTo>
                  <a:pt x="48793" y="24396"/>
                </a:lnTo>
                <a:lnTo>
                  <a:pt x="46876" y="14894"/>
                </a:lnTo>
                <a:lnTo>
                  <a:pt x="41648" y="7140"/>
                </a:lnTo>
                <a:lnTo>
                  <a:pt x="33893" y="1915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4822177" y="9728106"/>
            <a:ext cx="80035" cy="8000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4508119" y="974762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7"/>
                </a:lnTo>
                <a:lnTo>
                  <a:pt x="6005" y="5994"/>
                </a:lnTo>
                <a:lnTo>
                  <a:pt x="1611" y="12505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05"/>
                </a:lnTo>
                <a:lnTo>
                  <a:pt x="34990" y="5994"/>
                </a:lnTo>
                <a:lnTo>
                  <a:pt x="28474" y="1607"/>
                </a:lnTo>
                <a:lnTo>
                  <a:pt x="20497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1495653" y="973736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1166954" y="974225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857" y="0"/>
                </a:moveTo>
                <a:lnTo>
                  <a:pt x="15794" y="2031"/>
                </a:lnTo>
                <a:lnTo>
                  <a:pt x="7575" y="7570"/>
                </a:lnTo>
                <a:lnTo>
                  <a:pt x="2032" y="15789"/>
                </a:lnTo>
                <a:lnTo>
                  <a:pt x="0" y="25857"/>
                </a:lnTo>
                <a:lnTo>
                  <a:pt x="2032" y="35924"/>
                </a:lnTo>
                <a:lnTo>
                  <a:pt x="7575" y="44143"/>
                </a:lnTo>
                <a:lnTo>
                  <a:pt x="15794" y="49683"/>
                </a:lnTo>
                <a:lnTo>
                  <a:pt x="25857" y="51714"/>
                </a:lnTo>
                <a:lnTo>
                  <a:pt x="35926" y="49683"/>
                </a:lnTo>
                <a:lnTo>
                  <a:pt x="44149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49" y="7570"/>
                </a:lnTo>
                <a:lnTo>
                  <a:pt x="35926" y="2031"/>
                </a:lnTo>
                <a:lnTo>
                  <a:pt x="25857" y="0"/>
                </a:lnTo>
                <a:close/>
              </a:path>
            </a:pathLst>
          </a:custGeom>
          <a:solidFill>
            <a:srgbClr val="DD0A14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677806" y="975348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2733" y="0"/>
                </a:moveTo>
                <a:lnTo>
                  <a:pt x="6553" y="0"/>
                </a:lnTo>
                <a:lnTo>
                  <a:pt x="0" y="6540"/>
                </a:lnTo>
                <a:lnTo>
                  <a:pt x="0" y="22720"/>
                </a:lnTo>
                <a:lnTo>
                  <a:pt x="6553" y="29260"/>
                </a:lnTo>
                <a:lnTo>
                  <a:pt x="22733" y="29260"/>
                </a:lnTo>
                <a:lnTo>
                  <a:pt x="29286" y="22720"/>
                </a:lnTo>
                <a:lnTo>
                  <a:pt x="29286" y="6540"/>
                </a:lnTo>
                <a:lnTo>
                  <a:pt x="22733" y="0"/>
                </a:lnTo>
                <a:close/>
              </a:path>
            </a:pathLst>
          </a:custGeom>
          <a:solidFill>
            <a:srgbClr val="FFCF00">
              <a:alpha val="5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469050" y="9711507"/>
            <a:ext cx="113220" cy="11320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300800" y="9710046"/>
            <a:ext cx="116141" cy="11612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144258" y="9720282"/>
            <a:ext cx="95643" cy="95656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7329385" y="9563738"/>
            <a:ext cx="69303" cy="6930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7152830" y="9553985"/>
            <a:ext cx="88823" cy="8881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6834873" y="956959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95" y="2264"/>
                </a:lnTo>
                <a:lnTo>
                  <a:pt x="8439" y="8439"/>
                </a:lnTo>
                <a:lnTo>
                  <a:pt x="2264" y="17595"/>
                </a:lnTo>
                <a:lnTo>
                  <a:pt x="0" y="28803"/>
                </a:lnTo>
                <a:lnTo>
                  <a:pt x="2264" y="40010"/>
                </a:lnTo>
                <a:lnTo>
                  <a:pt x="8439" y="49161"/>
                </a:lnTo>
                <a:lnTo>
                  <a:pt x="17595" y="55331"/>
                </a:lnTo>
                <a:lnTo>
                  <a:pt x="28803" y="57594"/>
                </a:lnTo>
                <a:lnTo>
                  <a:pt x="40010" y="55331"/>
                </a:lnTo>
                <a:lnTo>
                  <a:pt x="49161" y="49161"/>
                </a:lnTo>
                <a:lnTo>
                  <a:pt x="55331" y="40010"/>
                </a:lnTo>
                <a:lnTo>
                  <a:pt x="57594" y="28803"/>
                </a:lnTo>
                <a:lnTo>
                  <a:pt x="55331" y="17595"/>
                </a:lnTo>
                <a:lnTo>
                  <a:pt x="49161" y="8439"/>
                </a:lnTo>
                <a:lnTo>
                  <a:pt x="40010" y="2264"/>
                </a:lnTo>
                <a:lnTo>
                  <a:pt x="28803" y="0"/>
                </a:lnTo>
                <a:close/>
              </a:path>
            </a:pathLst>
          </a:custGeom>
          <a:solidFill>
            <a:srgbClr val="8B8B8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4836324" y="9572539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869" y="0"/>
                </a:moveTo>
                <a:lnTo>
                  <a:pt x="15800" y="2031"/>
                </a:lnTo>
                <a:lnTo>
                  <a:pt x="7577" y="7570"/>
                </a:lnTo>
                <a:lnTo>
                  <a:pt x="2032" y="15789"/>
                </a:lnTo>
                <a:lnTo>
                  <a:pt x="0" y="25857"/>
                </a:lnTo>
                <a:lnTo>
                  <a:pt x="2032" y="35924"/>
                </a:lnTo>
                <a:lnTo>
                  <a:pt x="7577" y="44143"/>
                </a:lnTo>
                <a:lnTo>
                  <a:pt x="15800" y="49683"/>
                </a:lnTo>
                <a:lnTo>
                  <a:pt x="25869" y="51714"/>
                </a:lnTo>
                <a:lnTo>
                  <a:pt x="35932" y="49683"/>
                </a:lnTo>
                <a:lnTo>
                  <a:pt x="44151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51" y="7570"/>
                </a:lnTo>
                <a:lnTo>
                  <a:pt x="35932" y="2031"/>
                </a:lnTo>
                <a:lnTo>
                  <a:pt x="25869" y="0"/>
                </a:lnTo>
                <a:close/>
              </a:path>
            </a:pathLst>
          </a:custGeom>
          <a:solidFill>
            <a:srgbClr val="8B8B8B">
              <a:alpha val="5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4642700" y="9545691"/>
            <a:ext cx="105410" cy="1053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4497870" y="956765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34" y="0"/>
                </a:moveTo>
                <a:lnTo>
                  <a:pt x="18768" y="2416"/>
                </a:lnTo>
                <a:lnTo>
                  <a:pt x="8999" y="9005"/>
                </a:lnTo>
                <a:lnTo>
                  <a:pt x="2414" y="18779"/>
                </a:lnTo>
                <a:lnTo>
                  <a:pt x="0" y="30746"/>
                </a:lnTo>
                <a:lnTo>
                  <a:pt x="2414" y="42714"/>
                </a:lnTo>
                <a:lnTo>
                  <a:pt x="8999" y="52487"/>
                </a:lnTo>
                <a:lnTo>
                  <a:pt x="18768" y="59077"/>
                </a:lnTo>
                <a:lnTo>
                  <a:pt x="30734" y="61493"/>
                </a:lnTo>
                <a:lnTo>
                  <a:pt x="42701" y="59077"/>
                </a:lnTo>
                <a:lnTo>
                  <a:pt x="52474" y="52487"/>
                </a:lnTo>
                <a:lnTo>
                  <a:pt x="59064" y="42714"/>
                </a:lnTo>
                <a:lnTo>
                  <a:pt x="61480" y="30746"/>
                </a:lnTo>
                <a:lnTo>
                  <a:pt x="59064" y="18779"/>
                </a:lnTo>
                <a:lnTo>
                  <a:pt x="52474" y="9005"/>
                </a:lnTo>
                <a:lnTo>
                  <a:pt x="42701" y="2416"/>
                </a:lnTo>
                <a:lnTo>
                  <a:pt x="30734" y="0"/>
                </a:lnTo>
                <a:close/>
              </a:path>
            </a:pathLst>
          </a:custGeom>
          <a:solidFill>
            <a:srgbClr val="DD0A14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4333519" y="95700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4"/>
                </a:lnTo>
                <a:lnTo>
                  <a:pt x="8291" y="8291"/>
                </a:lnTo>
                <a:lnTo>
                  <a:pt x="2224" y="17289"/>
                </a:lnTo>
                <a:lnTo>
                  <a:pt x="0" y="28308"/>
                </a:lnTo>
                <a:lnTo>
                  <a:pt x="2224" y="39321"/>
                </a:lnTo>
                <a:lnTo>
                  <a:pt x="8291" y="48320"/>
                </a:lnTo>
                <a:lnTo>
                  <a:pt x="17289" y="54390"/>
                </a:lnTo>
                <a:lnTo>
                  <a:pt x="28308" y="56616"/>
                </a:lnTo>
                <a:lnTo>
                  <a:pt x="39321" y="54390"/>
                </a:lnTo>
                <a:lnTo>
                  <a:pt x="48320" y="48320"/>
                </a:lnTo>
                <a:lnTo>
                  <a:pt x="54390" y="39321"/>
                </a:lnTo>
                <a:lnTo>
                  <a:pt x="56616" y="28308"/>
                </a:lnTo>
                <a:lnTo>
                  <a:pt x="54390" y="17289"/>
                </a:lnTo>
                <a:lnTo>
                  <a:pt x="48320" y="8291"/>
                </a:lnTo>
                <a:lnTo>
                  <a:pt x="39321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818244" y="9557388"/>
            <a:ext cx="81991" cy="8200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657801" y="9563738"/>
            <a:ext cx="69291" cy="69303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499305" y="957204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52" y="0"/>
                </a:moveTo>
                <a:lnTo>
                  <a:pt x="16094" y="2070"/>
                </a:lnTo>
                <a:lnTo>
                  <a:pt x="7718" y="7718"/>
                </a:lnTo>
                <a:lnTo>
                  <a:pt x="2070" y="16094"/>
                </a:lnTo>
                <a:lnTo>
                  <a:pt x="0" y="26352"/>
                </a:lnTo>
                <a:lnTo>
                  <a:pt x="2070" y="36608"/>
                </a:lnTo>
                <a:lnTo>
                  <a:pt x="7718" y="44980"/>
                </a:lnTo>
                <a:lnTo>
                  <a:pt x="16094" y="50623"/>
                </a:lnTo>
                <a:lnTo>
                  <a:pt x="26352" y="52692"/>
                </a:lnTo>
                <a:lnTo>
                  <a:pt x="36610" y="50623"/>
                </a:lnTo>
                <a:lnTo>
                  <a:pt x="44986" y="44980"/>
                </a:lnTo>
                <a:lnTo>
                  <a:pt x="50634" y="36608"/>
                </a:lnTo>
                <a:lnTo>
                  <a:pt x="52705" y="26352"/>
                </a:lnTo>
                <a:lnTo>
                  <a:pt x="50634" y="16094"/>
                </a:lnTo>
                <a:lnTo>
                  <a:pt x="44986" y="7718"/>
                </a:lnTo>
                <a:lnTo>
                  <a:pt x="36610" y="2070"/>
                </a:lnTo>
                <a:lnTo>
                  <a:pt x="26352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297867" y="9537386"/>
            <a:ext cx="121996" cy="12200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150111" y="9556423"/>
            <a:ext cx="83934" cy="83947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0" y="9560817"/>
            <a:ext cx="62865" cy="75565"/>
          </a:xfrm>
          <a:custGeom>
            <a:avLst/>
            <a:gdLst/>
            <a:ahLst/>
            <a:cxnLst/>
            <a:rect l="l" t="t" r="r" b="b"/>
            <a:pathLst>
              <a:path w="62865" h="75565">
                <a:moveTo>
                  <a:pt x="25288" y="0"/>
                </a:moveTo>
                <a:lnTo>
                  <a:pt x="10661" y="2953"/>
                </a:lnTo>
                <a:lnTo>
                  <a:pt x="0" y="10142"/>
                </a:lnTo>
                <a:lnTo>
                  <a:pt x="0" y="65016"/>
                </a:lnTo>
                <a:lnTo>
                  <a:pt x="10661" y="72205"/>
                </a:lnTo>
                <a:lnTo>
                  <a:pt x="25307" y="75154"/>
                </a:lnTo>
                <a:lnTo>
                  <a:pt x="39914" y="72205"/>
                </a:lnTo>
                <a:lnTo>
                  <a:pt x="51859" y="64150"/>
                </a:lnTo>
                <a:lnTo>
                  <a:pt x="59913" y="52205"/>
                </a:lnTo>
                <a:lnTo>
                  <a:pt x="62865" y="37571"/>
                </a:lnTo>
                <a:lnTo>
                  <a:pt x="59913" y="22952"/>
                </a:lnTo>
                <a:lnTo>
                  <a:pt x="51859" y="11007"/>
                </a:lnTo>
                <a:lnTo>
                  <a:pt x="39914" y="2953"/>
                </a:lnTo>
                <a:lnTo>
                  <a:pt x="25288" y="0"/>
                </a:lnTo>
                <a:close/>
              </a:path>
            </a:pathLst>
          </a:custGeom>
          <a:solidFill>
            <a:srgbClr val="8F8F8F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7154786" y="9386214"/>
            <a:ext cx="84924" cy="849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6336461" y="940183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35" y="0"/>
                </a:moveTo>
                <a:lnTo>
                  <a:pt x="16389" y="2108"/>
                </a:lnTo>
                <a:lnTo>
                  <a:pt x="7859" y="7861"/>
                </a:lnTo>
                <a:lnTo>
                  <a:pt x="2108" y="16394"/>
                </a:lnTo>
                <a:lnTo>
                  <a:pt x="0" y="26847"/>
                </a:lnTo>
                <a:lnTo>
                  <a:pt x="2108" y="37293"/>
                </a:lnTo>
                <a:lnTo>
                  <a:pt x="7859" y="45823"/>
                </a:lnTo>
                <a:lnTo>
                  <a:pt x="16389" y="51574"/>
                </a:lnTo>
                <a:lnTo>
                  <a:pt x="26835" y="53682"/>
                </a:lnTo>
                <a:lnTo>
                  <a:pt x="37287" y="51574"/>
                </a:lnTo>
                <a:lnTo>
                  <a:pt x="45821" y="45823"/>
                </a:lnTo>
                <a:lnTo>
                  <a:pt x="51573" y="37293"/>
                </a:lnTo>
                <a:lnTo>
                  <a:pt x="53682" y="26847"/>
                </a:lnTo>
                <a:lnTo>
                  <a:pt x="51573" y="16394"/>
                </a:lnTo>
                <a:lnTo>
                  <a:pt x="45821" y="7861"/>
                </a:lnTo>
                <a:lnTo>
                  <a:pt x="37287" y="2108"/>
                </a:lnTo>
                <a:lnTo>
                  <a:pt x="26835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6173076" y="940525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90">
                <a:moveTo>
                  <a:pt x="23431" y="0"/>
                </a:moveTo>
                <a:lnTo>
                  <a:pt x="14310" y="1841"/>
                </a:lnTo>
                <a:lnTo>
                  <a:pt x="6862" y="6862"/>
                </a:lnTo>
                <a:lnTo>
                  <a:pt x="1841" y="14310"/>
                </a:lnTo>
                <a:lnTo>
                  <a:pt x="0" y="23431"/>
                </a:lnTo>
                <a:lnTo>
                  <a:pt x="1841" y="32550"/>
                </a:lnTo>
                <a:lnTo>
                  <a:pt x="6862" y="39993"/>
                </a:lnTo>
                <a:lnTo>
                  <a:pt x="14310" y="45010"/>
                </a:lnTo>
                <a:lnTo>
                  <a:pt x="23431" y="46850"/>
                </a:lnTo>
                <a:lnTo>
                  <a:pt x="32544" y="45010"/>
                </a:lnTo>
                <a:lnTo>
                  <a:pt x="39989" y="39993"/>
                </a:lnTo>
                <a:lnTo>
                  <a:pt x="45009" y="32550"/>
                </a:lnTo>
                <a:lnTo>
                  <a:pt x="46850" y="23431"/>
                </a:lnTo>
                <a:lnTo>
                  <a:pt x="45009" y="14310"/>
                </a:lnTo>
                <a:lnTo>
                  <a:pt x="39989" y="6862"/>
                </a:lnTo>
                <a:lnTo>
                  <a:pt x="32544" y="1841"/>
                </a:lnTo>
                <a:lnTo>
                  <a:pt x="23431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4506645" y="940672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5"/>
                </a:lnTo>
                <a:lnTo>
                  <a:pt x="6430" y="6430"/>
                </a:lnTo>
                <a:lnTo>
                  <a:pt x="1725" y="13410"/>
                </a:lnTo>
                <a:lnTo>
                  <a:pt x="0" y="21958"/>
                </a:lnTo>
                <a:lnTo>
                  <a:pt x="1725" y="30505"/>
                </a:lnTo>
                <a:lnTo>
                  <a:pt x="6430" y="37485"/>
                </a:lnTo>
                <a:lnTo>
                  <a:pt x="13410" y="42191"/>
                </a:lnTo>
                <a:lnTo>
                  <a:pt x="21958" y="43916"/>
                </a:lnTo>
                <a:lnTo>
                  <a:pt x="30513" y="42191"/>
                </a:lnTo>
                <a:lnTo>
                  <a:pt x="37496" y="37485"/>
                </a:lnTo>
                <a:lnTo>
                  <a:pt x="42203" y="30505"/>
                </a:lnTo>
                <a:lnTo>
                  <a:pt x="43929" y="21958"/>
                </a:lnTo>
                <a:lnTo>
                  <a:pt x="42203" y="13410"/>
                </a:lnTo>
                <a:lnTo>
                  <a:pt x="37496" y="6430"/>
                </a:lnTo>
                <a:lnTo>
                  <a:pt x="30513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836302" y="940573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10" y="1803"/>
                </a:lnTo>
                <a:lnTo>
                  <a:pt x="6719" y="6721"/>
                </a:lnTo>
                <a:lnTo>
                  <a:pt x="1803" y="14016"/>
                </a:lnTo>
                <a:lnTo>
                  <a:pt x="0" y="22948"/>
                </a:lnTo>
                <a:lnTo>
                  <a:pt x="1803" y="31874"/>
                </a:lnTo>
                <a:lnTo>
                  <a:pt x="6719" y="39165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5"/>
                </a:lnTo>
                <a:lnTo>
                  <a:pt x="44069" y="31874"/>
                </a:lnTo>
                <a:lnTo>
                  <a:pt x="45872" y="22948"/>
                </a:lnTo>
                <a:lnTo>
                  <a:pt x="44069" y="14016"/>
                </a:lnTo>
                <a:lnTo>
                  <a:pt x="39152" y="6721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672926" y="940916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9" y="0"/>
                </a:moveTo>
                <a:lnTo>
                  <a:pt x="11921" y="1531"/>
                </a:lnTo>
                <a:lnTo>
                  <a:pt x="5716" y="5711"/>
                </a:lnTo>
                <a:lnTo>
                  <a:pt x="1533" y="11915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15"/>
                </a:lnTo>
                <a:lnTo>
                  <a:pt x="33323" y="5711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4676851" y="92404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542" y="0"/>
                </a:moveTo>
                <a:lnTo>
                  <a:pt x="11326" y="1457"/>
                </a:lnTo>
                <a:lnTo>
                  <a:pt x="5432" y="5434"/>
                </a:lnTo>
                <a:lnTo>
                  <a:pt x="1457" y="11331"/>
                </a:lnTo>
                <a:lnTo>
                  <a:pt x="0" y="18554"/>
                </a:lnTo>
                <a:lnTo>
                  <a:pt x="1457" y="25770"/>
                </a:lnTo>
                <a:lnTo>
                  <a:pt x="5432" y="31664"/>
                </a:lnTo>
                <a:lnTo>
                  <a:pt x="11326" y="35638"/>
                </a:lnTo>
                <a:lnTo>
                  <a:pt x="18542" y="37096"/>
                </a:lnTo>
                <a:lnTo>
                  <a:pt x="25762" y="35638"/>
                </a:lnTo>
                <a:lnTo>
                  <a:pt x="31656" y="31664"/>
                </a:lnTo>
                <a:lnTo>
                  <a:pt x="35628" y="25770"/>
                </a:lnTo>
                <a:lnTo>
                  <a:pt x="37084" y="18554"/>
                </a:lnTo>
                <a:lnTo>
                  <a:pt x="35628" y="11331"/>
                </a:lnTo>
                <a:lnTo>
                  <a:pt x="31656" y="5434"/>
                </a:lnTo>
                <a:lnTo>
                  <a:pt x="25762" y="1457"/>
                </a:lnTo>
                <a:lnTo>
                  <a:pt x="18542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630956" y="9197475"/>
            <a:ext cx="122986" cy="12297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0" y="9227728"/>
            <a:ext cx="57150" cy="62865"/>
          </a:xfrm>
          <a:custGeom>
            <a:avLst/>
            <a:gdLst/>
            <a:ahLst/>
            <a:cxnLst/>
            <a:rect l="l" t="t" r="r" b="b"/>
            <a:pathLst>
              <a:path w="57150" h="62865">
                <a:moveTo>
                  <a:pt x="25281" y="0"/>
                </a:moveTo>
                <a:lnTo>
                  <a:pt x="13132" y="2454"/>
                </a:lnTo>
                <a:lnTo>
                  <a:pt x="3206" y="9152"/>
                </a:lnTo>
                <a:lnTo>
                  <a:pt x="0" y="13909"/>
                </a:lnTo>
                <a:lnTo>
                  <a:pt x="0" y="48567"/>
                </a:lnTo>
                <a:lnTo>
                  <a:pt x="3206" y="53322"/>
                </a:lnTo>
                <a:lnTo>
                  <a:pt x="13132" y="60015"/>
                </a:lnTo>
                <a:lnTo>
                  <a:pt x="25313" y="62464"/>
                </a:lnTo>
                <a:lnTo>
                  <a:pt x="37443" y="60015"/>
                </a:lnTo>
                <a:lnTo>
                  <a:pt x="47370" y="53322"/>
                </a:lnTo>
                <a:lnTo>
                  <a:pt x="54063" y="43396"/>
                </a:lnTo>
                <a:lnTo>
                  <a:pt x="56517" y="31240"/>
                </a:lnTo>
                <a:lnTo>
                  <a:pt x="54063" y="19083"/>
                </a:lnTo>
                <a:lnTo>
                  <a:pt x="47370" y="9152"/>
                </a:lnTo>
                <a:lnTo>
                  <a:pt x="37443" y="2454"/>
                </a:lnTo>
                <a:lnTo>
                  <a:pt x="25281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6338404" y="90643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79" y="0"/>
                </a:moveTo>
                <a:lnTo>
                  <a:pt x="15194" y="1955"/>
                </a:lnTo>
                <a:lnTo>
                  <a:pt x="7286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6" y="42483"/>
                </a:lnTo>
                <a:lnTo>
                  <a:pt x="15194" y="47816"/>
                </a:lnTo>
                <a:lnTo>
                  <a:pt x="24879" y="49771"/>
                </a:lnTo>
                <a:lnTo>
                  <a:pt x="34571" y="47816"/>
                </a:lnTo>
                <a:lnTo>
                  <a:pt x="42483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3" y="7286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6180404" y="907313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4993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4993"/>
                </a:lnTo>
                <a:lnTo>
                  <a:pt x="7200" y="32219"/>
                </a:lnTo>
                <a:lnTo>
                  <a:pt x="24993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4993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5833643" y="905997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86" y="0"/>
                </a:moveTo>
                <a:lnTo>
                  <a:pt x="17884" y="2300"/>
                </a:lnTo>
                <a:lnTo>
                  <a:pt x="8575" y="8574"/>
                </a:lnTo>
                <a:lnTo>
                  <a:pt x="2300" y="17879"/>
                </a:lnTo>
                <a:lnTo>
                  <a:pt x="0" y="29273"/>
                </a:lnTo>
                <a:lnTo>
                  <a:pt x="2300" y="40669"/>
                </a:lnTo>
                <a:lnTo>
                  <a:pt x="8575" y="49979"/>
                </a:lnTo>
                <a:lnTo>
                  <a:pt x="17884" y="56257"/>
                </a:lnTo>
                <a:lnTo>
                  <a:pt x="29286" y="58559"/>
                </a:lnTo>
                <a:lnTo>
                  <a:pt x="40680" y="56257"/>
                </a:lnTo>
                <a:lnTo>
                  <a:pt x="49985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79"/>
                </a:lnTo>
                <a:lnTo>
                  <a:pt x="49985" y="8574"/>
                </a:lnTo>
                <a:lnTo>
                  <a:pt x="40680" y="2300"/>
                </a:lnTo>
                <a:lnTo>
                  <a:pt x="29286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4845113" y="907216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4664646" y="905849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9"/>
                </a:lnTo>
                <a:lnTo>
                  <a:pt x="9005" y="52492"/>
                </a:lnTo>
                <a:lnTo>
                  <a:pt x="18779" y="59078"/>
                </a:lnTo>
                <a:lnTo>
                  <a:pt x="30746" y="61493"/>
                </a:lnTo>
                <a:lnTo>
                  <a:pt x="42714" y="59078"/>
                </a:lnTo>
                <a:lnTo>
                  <a:pt x="52487" y="52492"/>
                </a:lnTo>
                <a:lnTo>
                  <a:pt x="59077" y="42719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4493475" y="9054103"/>
            <a:ext cx="70269" cy="7028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4158424" y="9052642"/>
            <a:ext cx="73202" cy="7320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657311" y="9054103"/>
            <a:ext cx="70281" cy="70281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292013" y="9022391"/>
            <a:ext cx="133718" cy="133718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-2529" y="906143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2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5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2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8002879" y="81780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4"/>
                </a:lnTo>
                <a:lnTo>
                  <a:pt x="8291" y="8291"/>
                </a:lnTo>
                <a:lnTo>
                  <a:pt x="2224" y="17289"/>
                </a:lnTo>
                <a:lnTo>
                  <a:pt x="0" y="28308"/>
                </a:lnTo>
                <a:lnTo>
                  <a:pt x="2224" y="39321"/>
                </a:lnTo>
                <a:lnTo>
                  <a:pt x="8291" y="48320"/>
                </a:lnTo>
                <a:lnTo>
                  <a:pt x="17289" y="54390"/>
                </a:lnTo>
                <a:lnTo>
                  <a:pt x="28308" y="56616"/>
                </a:lnTo>
                <a:lnTo>
                  <a:pt x="39326" y="54390"/>
                </a:lnTo>
                <a:lnTo>
                  <a:pt x="48325" y="48320"/>
                </a:lnTo>
                <a:lnTo>
                  <a:pt x="54391" y="39321"/>
                </a:lnTo>
                <a:lnTo>
                  <a:pt x="56616" y="28308"/>
                </a:lnTo>
                <a:lnTo>
                  <a:pt x="54391" y="17289"/>
                </a:lnTo>
                <a:lnTo>
                  <a:pt x="48325" y="8291"/>
                </a:lnTo>
                <a:lnTo>
                  <a:pt x="39326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7164069" y="8173148"/>
            <a:ext cx="66370" cy="6637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6816814" y="8159483"/>
            <a:ext cx="93700" cy="9368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6338404" y="818144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79" y="0"/>
                </a:moveTo>
                <a:lnTo>
                  <a:pt x="15194" y="1955"/>
                </a:lnTo>
                <a:lnTo>
                  <a:pt x="7286" y="7288"/>
                </a:lnTo>
                <a:lnTo>
                  <a:pt x="1955" y="15200"/>
                </a:lnTo>
                <a:lnTo>
                  <a:pt x="0" y="24892"/>
                </a:lnTo>
                <a:lnTo>
                  <a:pt x="1955" y="34578"/>
                </a:lnTo>
                <a:lnTo>
                  <a:pt x="7286" y="42491"/>
                </a:lnTo>
                <a:lnTo>
                  <a:pt x="15194" y="47827"/>
                </a:lnTo>
                <a:lnTo>
                  <a:pt x="24879" y="49784"/>
                </a:lnTo>
                <a:lnTo>
                  <a:pt x="34571" y="47827"/>
                </a:lnTo>
                <a:lnTo>
                  <a:pt x="42483" y="42491"/>
                </a:lnTo>
                <a:lnTo>
                  <a:pt x="47816" y="34578"/>
                </a:lnTo>
                <a:lnTo>
                  <a:pt x="49771" y="24892"/>
                </a:lnTo>
                <a:lnTo>
                  <a:pt x="47816" y="15200"/>
                </a:lnTo>
                <a:lnTo>
                  <a:pt x="42483" y="7288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6180404" y="819021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4993" y="0"/>
                </a:moveTo>
                <a:lnTo>
                  <a:pt x="7200" y="0"/>
                </a:lnTo>
                <a:lnTo>
                  <a:pt x="0" y="7226"/>
                </a:lnTo>
                <a:lnTo>
                  <a:pt x="0" y="25006"/>
                </a:lnTo>
                <a:lnTo>
                  <a:pt x="7200" y="32219"/>
                </a:lnTo>
                <a:lnTo>
                  <a:pt x="24993" y="32219"/>
                </a:lnTo>
                <a:lnTo>
                  <a:pt x="32207" y="25006"/>
                </a:lnTo>
                <a:lnTo>
                  <a:pt x="32207" y="7226"/>
                </a:lnTo>
                <a:lnTo>
                  <a:pt x="2499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4845113" y="81892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4664646" y="817558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4158424" y="8169732"/>
            <a:ext cx="73202" cy="73202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3512743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69"/>
                </a:lnTo>
                <a:lnTo>
                  <a:pt x="6781" y="30251"/>
                </a:lnTo>
                <a:lnTo>
                  <a:pt x="23482" y="30251"/>
                </a:lnTo>
                <a:lnTo>
                  <a:pt x="30264" y="23469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3345954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51"/>
                </a:lnTo>
                <a:lnTo>
                  <a:pt x="23482" y="30251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3140608" y="8152650"/>
            <a:ext cx="107353" cy="10736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2624632" y="8137029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1986267" y="8165833"/>
            <a:ext cx="81000" cy="810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1507363" y="818729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6"/>
                </a:lnTo>
                <a:lnTo>
                  <a:pt x="5575" y="32492"/>
                </a:lnTo>
                <a:lnTo>
                  <a:pt x="11626" y="36568"/>
                </a:lnTo>
                <a:lnTo>
                  <a:pt x="19037" y="38061"/>
                </a:lnTo>
                <a:lnTo>
                  <a:pt x="26440" y="36568"/>
                </a:lnTo>
                <a:lnTo>
                  <a:pt x="32488" y="32492"/>
                </a:lnTo>
                <a:lnTo>
                  <a:pt x="36566" y="26446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8" y="5575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1007969" y="81882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59" y="0"/>
                </a:moveTo>
                <a:lnTo>
                  <a:pt x="11031" y="1419"/>
                </a:lnTo>
                <a:lnTo>
                  <a:pt x="5291" y="5291"/>
                </a:lnTo>
                <a:lnTo>
                  <a:pt x="1419" y="11031"/>
                </a:lnTo>
                <a:lnTo>
                  <a:pt x="0" y="18059"/>
                </a:lnTo>
                <a:lnTo>
                  <a:pt x="1419" y="25087"/>
                </a:lnTo>
                <a:lnTo>
                  <a:pt x="5291" y="30827"/>
                </a:lnTo>
                <a:lnTo>
                  <a:pt x="11031" y="34698"/>
                </a:lnTo>
                <a:lnTo>
                  <a:pt x="18059" y="36118"/>
                </a:lnTo>
                <a:lnTo>
                  <a:pt x="25085" y="34698"/>
                </a:lnTo>
                <a:lnTo>
                  <a:pt x="30821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21" y="5291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657311" y="8171192"/>
            <a:ext cx="70281" cy="7028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-2529" y="817852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9" y="2184"/>
                </a:lnTo>
                <a:lnTo>
                  <a:pt x="8148" y="8143"/>
                </a:lnTo>
                <a:lnTo>
                  <a:pt x="2186" y="16984"/>
                </a:lnTo>
                <a:lnTo>
                  <a:pt x="0" y="27812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5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2"/>
                </a:lnTo>
                <a:lnTo>
                  <a:pt x="53451" y="16984"/>
                </a:lnTo>
                <a:lnTo>
                  <a:pt x="47488" y="8143"/>
                </a:lnTo>
                <a:lnTo>
                  <a:pt x="38643" y="2184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6335966" y="889221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94" y="2146"/>
                </a:lnTo>
                <a:lnTo>
                  <a:pt x="8007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3"/>
                </a:lnTo>
                <a:lnTo>
                  <a:pt x="8007" y="46640"/>
                </a:lnTo>
                <a:lnTo>
                  <a:pt x="16694" y="52499"/>
                </a:lnTo>
                <a:lnTo>
                  <a:pt x="27330" y="54648"/>
                </a:lnTo>
                <a:lnTo>
                  <a:pt x="37965" y="52499"/>
                </a:lnTo>
                <a:lnTo>
                  <a:pt x="46653" y="46640"/>
                </a:lnTo>
                <a:lnTo>
                  <a:pt x="52512" y="37953"/>
                </a:lnTo>
                <a:lnTo>
                  <a:pt x="54660" y="27317"/>
                </a:lnTo>
                <a:lnTo>
                  <a:pt x="52512" y="16684"/>
                </a:lnTo>
                <a:lnTo>
                  <a:pt x="46653" y="8000"/>
                </a:lnTo>
                <a:lnTo>
                  <a:pt x="37965" y="2146"/>
                </a:lnTo>
                <a:lnTo>
                  <a:pt x="27330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4834382" y="889171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6" y="27813"/>
                </a:lnTo>
                <a:lnTo>
                  <a:pt x="53441" y="16989"/>
                </a:lnTo>
                <a:lnTo>
                  <a:pt x="47482" y="8148"/>
                </a:lnTo>
                <a:lnTo>
                  <a:pt x="38641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663655" y="889073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40004"/>
                </a:lnTo>
                <a:lnTo>
                  <a:pt x="8432" y="49160"/>
                </a:lnTo>
                <a:lnTo>
                  <a:pt x="17584" y="55331"/>
                </a:lnTo>
                <a:lnTo>
                  <a:pt x="28790" y="57594"/>
                </a:lnTo>
                <a:lnTo>
                  <a:pt x="40002" y="55331"/>
                </a:lnTo>
                <a:lnTo>
                  <a:pt x="49153" y="49160"/>
                </a:lnTo>
                <a:lnTo>
                  <a:pt x="55321" y="40004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3" y="8432"/>
                </a:lnTo>
                <a:lnTo>
                  <a:pt x="40002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323731" y="8884389"/>
            <a:ext cx="70269" cy="70281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6347675" y="87342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72"/>
                </a:lnTo>
                <a:lnTo>
                  <a:pt x="0" y="24231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31"/>
                </a:lnTo>
                <a:lnTo>
                  <a:pt x="31229" y="6972"/>
                </a:lnTo>
                <a:lnTo>
                  <a:pt x="24244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6176492" y="8729815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39" h="40004">
                <a:moveTo>
                  <a:pt x="20015" y="0"/>
                </a:moveTo>
                <a:lnTo>
                  <a:pt x="12226" y="1571"/>
                </a:lnTo>
                <a:lnTo>
                  <a:pt x="5864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4" y="34147"/>
                </a:lnTo>
                <a:lnTo>
                  <a:pt x="12226" y="38433"/>
                </a:lnTo>
                <a:lnTo>
                  <a:pt x="20015" y="40005"/>
                </a:lnTo>
                <a:lnTo>
                  <a:pt x="27801" y="38433"/>
                </a:lnTo>
                <a:lnTo>
                  <a:pt x="34159" y="34147"/>
                </a:lnTo>
                <a:lnTo>
                  <a:pt x="38446" y="27789"/>
                </a:lnTo>
                <a:lnTo>
                  <a:pt x="40017" y="20002"/>
                </a:lnTo>
                <a:lnTo>
                  <a:pt x="38446" y="12215"/>
                </a:lnTo>
                <a:lnTo>
                  <a:pt x="34159" y="5857"/>
                </a:lnTo>
                <a:lnTo>
                  <a:pt x="27801" y="1571"/>
                </a:lnTo>
                <a:lnTo>
                  <a:pt x="20015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5834138" y="872102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40002" y="55329"/>
                </a:lnTo>
                <a:lnTo>
                  <a:pt x="49153" y="49155"/>
                </a:lnTo>
                <a:lnTo>
                  <a:pt x="55321" y="39999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3" y="8432"/>
                </a:lnTo>
                <a:lnTo>
                  <a:pt x="40002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4841201" y="8728836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80" y="0"/>
                </a:moveTo>
                <a:lnTo>
                  <a:pt x="12815" y="1649"/>
                </a:lnTo>
                <a:lnTo>
                  <a:pt x="6146" y="6146"/>
                </a:lnTo>
                <a:lnTo>
                  <a:pt x="1649" y="12815"/>
                </a:lnTo>
                <a:lnTo>
                  <a:pt x="0" y="20980"/>
                </a:lnTo>
                <a:lnTo>
                  <a:pt x="1649" y="29144"/>
                </a:lnTo>
                <a:lnTo>
                  <a:pt x="6146" y="35814"/>
                </a:lnTo>
                <a:lnTo>
                  <a:pt x="12815" y="40311"/>
                </a:lnTo>
                <a:lnTo>
                  <a:pt x="20980" y="41960"/>
                </a:lnTo>
                <a:lnTo>
                  <a:pt x="29146" y="40311"/>
                </a:lnTo>
                <a:lnTo>
                  <a:pt x="35820" y="35814"/>
                </a:lnTo>
                <a:lnTo>
                  <a:pt x="40322" y="29144"/>
                </a:lnTo>
                <a:lnTo>
                  <a:pt x="41973" y="20980"/>
                </a:lnTo>
                <a:lnTo>
                  <a:pt x="40322" y="12815"/>
                </a:lnTo>
                <a:lnTo>
                  <a:pt x="35820" y="6146"/>
                </a:lnTo>
                <a:lnTo>
                  <a:pt x="29146" y="1649"/>
                </a:lnTo>
                <a:lnTo>
                  <a:pt x="20980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650478" y="8707843"/>
            <a:ext cx="83934" cy="83947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7664919" y="8547404"/>
            <a:ext cx="65392" cy="653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6334023" y="855082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73" y="0"/>
                </a:moveTo>
                <a:lnTo>
                  <a:pt x="17879" y="2302"/>
                </a:lnTo>
                <a:lnTo>
                  <a:pt x="8574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75" y="56269"/>
                </a:lnTo>
                <a:lnTo>
                  <a:pt x="49984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89"/>
                </a:lnTo>
                <a:lnTo>
                  <a:pt x="49984" y="8580"/>
                </a:lnTo>
                <a:lnTo>
                  <a:pt x="40675" y="2302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6177965" y="856156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542" y="0"/>
                </a:moveTo>
                <a:lnTo>
                  <a:pt x="11326" y="1455"/>
                </a:lnTo>
                <a:lnTo>
                  <a:pt x="5432" y="5427"/>
                </a:lnTo>
                <a:lnTo>
                  <a:pt x="1457" y="11321"/>
                </a:lnTo>
                <a:lnTo>
                  <a:pt x="0" y="18541"/>
                </a:lnTo>
                <a:lnTo>
                  <a:pt x="1457" y="25762"/>
                </a:lnTo>
                <a:lnTo>
                  <a:pt x="5432" y="31656"/>
                </a:lnTo>
                <a:lnTo>
                  <a:pt x="11326" y="35628"/>
                </a:lnTo>
                <a:lnTo>
                  <a:pt x="18542" y="37083"/>
                </a:lnTo>
                <a:lnTo>
                  <a:pt x="25762" y="35628"/>
                </a:lnTo>
                <a:lnTo>
                  <a:pt x="31656" y="31656"/>
                </a:lnTo>
                <a:lnTo>
                  <a:pt x="35628" y="25762"/>
                </a:lnTo>
                <a:lnTo>
                  <a:pt x="37084" y="18541"/>
                </a:lnTo>
                <a:lnTo>
                  <a:pt x="35628" y="11321"/>
                </a:lnTo>
                <a:lnTo>
                  <a:pt x="31656" y="5427"/>
                </a:lnTo>
                <a:lnTo>
                  <a:pt x="25762" y="1455"/>
                </a:lnTo>
                <a:lnTo>
                  <a:pt x="18542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4841201" y="855912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80" y="0"/>
                </a:moveTo>
                <a:lnTo>
                  <a:pt x="12815" y="1647"/>
                </a:lnTo>
                <a:lnTo>
                  <a:pt x="6146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6" y="35814"/>
                </a:lnTo>
                <a:lnTo>
                  <a:pt x="12815" y="40311"/>
                </a:lnTo>
                <a:lnTo>
                  <a:pt x="20980" y="41960"/>
                </a:lnTo>
                <a:lnTo>
                  <a:pt x="29146" y="40311"/>
                </a:lnTo>
                <a:lnTo>
                  <a:pt x="35820" y="35814"/>
                </a:lnTo>
                <a:lnTo>
                  <a:pt x="40322" y="29144"/>
                </a:lnTo>
                <a:lnTo>
                  <a:pt x="41973" y="20980"/>
                </a:lnTo>
                <a:lnTo>
                  <a:pt x="40322" y="12810"/>
                </a:lnTo>
                <a:lnTo>
                  <a:pt x="35820" y="6142"/>
                </a:lnTo>
                <a:lnTo>
                  <a:pt x="29146" y="1647"/>
                </a:lnTo>
                <a:lnTo>
                  <a:pt x="20980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4000918" y="855277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89" y="2148"/>
                </a:lnTo>
                <a:lnTo>
                  <a:pt x="8002" y="8007"/>
                </a:lnTo>
                <a:lnTo>
                  <a:pt x="2146" y="16694"/>
                </a:lnTo>
                <a:lnTo>
                  <a:pt x="0" y="27330"/>
                </a:lnTo>
                <a:lnTo>
                  <a:pt x="2146" y="37963"/>
                </a:lnTo>
                <a:lnTo>
                  <a:pt x="8002" y="46647"/>
                </a:lnTo>
                <a:lnTo>
                  <a:pt x="16689" y="52501"/>
                </a:lnTo>
                <a:lnTo>
                  <a:pt x="27330" y="54648"/>
                </a:lnTo>
                <a:lnTo>
                  <a:pt x="37965" y="52501"/>
                </a:lnTo>
                <a:lnTo>
                  <a:pt x="46653" y="46647"/>
                </a:lnTo>
                <a:lnTo>
                  <a:pt x="52512" y="37963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323731" y="8544966"/>
            <a:ext cx="70269" cy="70281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7339634" y="83859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96" y="0"/>
                </a:moveTo>
                <a:lnTo>
                  <a:pt x="14900" y="1917"/>
                </a:lnTo>
                <a:lnTo>
                  <a:pt x="7145" y="7146"/>
                </a:lnTo>
                <a:lnTo>
                  <a:pt x="1917" y="14905"/>
                </a:lnTo>
                <a:lnTo>
                  <a:pt x="0" y="24409"/>
                </a:lnTo>
                <a:lnTo>
                  <a:pt x="1917" y="33906"/>
                </a:lnTo>
                <a:lnTo>
                  <a:pt x="7145" y="41660"/>
                </a:lnTo>
                <a:lnTo>
                  <a:pt x="14900" y="46888"/>
                </a:lnTo>
                <a:lnTo>
                  <a:pt x="24396" y="48806"/>
                </a:lnTo>
                <a:lnTo>
                  <a:pt x="33895" y="46888"/>
                </a:lnTo>
                <a:lnTo>
                  <a:pt x="41654" y="41660"/>
                </a:lnTo>
                <a:lnTo>
                  <a:pt x="46887" y="33906"/>
                </a:lnTo>
                <a:lnTo>
                  <a:pt x="48806" y="24409"/>
                </a:lnTo>
                <a:lnTo>
                  <a:pt x="46887" y="14905"/>
                </a:lnTo>
                <a:lnTo>
                  <a:pt x="41654" y="7146"/>
                </a:lnTo>
                <a:lnTo>
                  <a:pt x="33895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635836" y="8353767"/>
            <a:ext cx="113220" cy="11322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306163" y="8357679"/>
            <a:ext cx="105409" cy="10539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11579" y="12699"/>
            <a:ext cx="77470" cy="15240"/>
          </a:xfrm>
          <a:custGeom>
            <a:avLst/>
            <a:gdLst/>
            <a:ahLst/>
            <a:cxnLst/>
            <a:rect l="l" t="t" r="r" b="b"/>
            <a:pathLst>
              <a:path w="77470" h="15240">
                <a:moveTo>
                  <a:pt x="76853" y="0"/>
                </a:moveTo>
                <a:lnTo>
                  <a:pt x="0" y="0"/>
                </a:lnTo>
                <a:lnTo>
                  <a:pt x="15445" y="10410"/>
                </a:lnTo>
                <a:lnTo>
                  <a:pt x="38432" y="15049"/>
                </a:lnTo>
                <a:lnTo>
                  <a:pt x="61410" y="10410"/>
                </a:lnTo>
                <a:lnTo>
                  <a:pt x="76853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356285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09" h="8890">
                <a:moveTo>
                  <a:pt x="54597" y="0"/>
                </a:moveTo>
                <a:lnTo>
                  <a:pt x="0" y="0"/>
                </a:lnTo>
                <a:lnTo>
                  <a:pt x="6783" y="4572"/>
                </a:lnTo>
                <a:lnTo>
                  <a:pt x="27299" y="8712"/>
                </a:lnTo>
                <a:lnTo>
                  <a:pt x="47814" y="4572"/>
                </a:lnTo>
                <a:lnTo>
                  <a:pt x="54597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715088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8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1196241" y="12699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80" h="5714">
                <a:moveTo>
                  <a:pt x="42590" y="0"/>
                </a:moveTo>
                <a:lnTo>
                  <a:pt x="0" y="0"/>
                </a:lnTo>
                <a:lnTo>
                  <a:pt x="2112" y="1423"/>
                </a:lnTo>
                <a:lnTo>
                  <a:pt x="21295" y="5295"/>
                </a:lnTo>
                <a:lnTo>
                  <a:pt x="40478" y="1423"/>
                </a:lnTo>
                <a:lnTo>
                  <a:pt x="42590" y="0"/>
                </a:lnTo>
                <a:close/>
              </a:path>
            </a:pathLst>
          </a:custGeom>
          <a:solidFill>
            <a:srgbClr val="8B8B8B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2334995" y="12699"/>
            <a:ext cx="100330" cy="23495"/>
          </a:xfrm>
          <a:custGeom>
            <a:avLst/>
            <a:gdLst/>
            <a:ahLst/>
            <a:cxnLst/>
            <a:rect l="l" t="t" r="r" b="b"/>
            <a:pathLst>
              <a:path w="100330" h="23495">
                <a:moveTo>
                  <a:pt x="100135" y="0"/>
                </a:moveTo>
                <a:lnTo>
                  <a:pt x="0" y="0"/>
                </a:lnTo>
                <a:lnTo>
                  <a:pt x="2447" y="3630"/>
                </a:lnTo>
                <a:lnTo>
                  <a:pt x="23849" y="18063"/>
                </a:lnTo>
                <a:lnTo>
                  <a:pt x="50064" y="23355"/>
                </a:lnTo>
                <a:lnTo>
                  <a:pt x="76280" y="18063"/>
                </a:lnTo>
                <a:lnTo>
                  <a:pt x="97687" y="3630"/>
                </a:lnTo>
                <a:lnTo>
                  <a:pt x="100135" y="0"/>
                </a:lnTo>
                <a:close/>
              </a:path>
            </a:pathLst>
          </a:custGeom>
          <a:solidFill>
            <a:srgbClr val="FFCF00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2667417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69" h="24765">
                <a:moveTo>
                  <a:pt x="102449" y="0"/>
                </a:moveTo>
                <a:lnTo>
                  <a:pt x="0" y="0"/>
                </a:lnTo>
                <a:lnTo>
                  <a:pt x="2915" y="4324"/>
                </a:lnTo>
                <a:lnTo>
                  <a:pt x="24629" y="18965"/>
                </a:lnTo>
                <a:lnTo>
                  <a:pt x="51221" y="24333"/>
                </a:lnTo>
                <a:lnTo>
                  <a:pt x="77815" y="18965"/>
                </a:lnTo>
                <a:lnTo>
                  <a:pt x="99533" y="4324"/>
                </a:lnTo>
                <a:lnTo>
                  <a:pt x="102449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3191706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54597" y="0"/>
                </a:moveTo>
                <a:lnTo>
                  <a:pt x="0" y="0"/>
                </a:lnTo>
                <a:lnTo>
                  <a:pt x="6783" y="4572"/>
                </a:lnTo>
                <a:lnTo>
                  <a:pt x="27299" y="8712"/>
                </a:lnTo>
                <a:lnTo>
                  <a:pt x="47814" y="4572"/>
                </a:lnTo>
                <a:lnTo>
                  <a:pt x="54597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3717295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7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3838986" y="12699"/>
            <a:ext cx="94615" cy="20955"/>
          </a:xfrm>
          <a:custGeom>
            <a:avLst/>
            <a:gdLst/>
            <a:ahLst/>
            <a:cxnLst/>
            <a:rect l="l" t="t" r="r" b="b"/>
            <a:pathLst>
              <a:path w="94614" h="20955">
                <a:moveTo>
                  <a:pt x="94352" y="0"/>
                </a:moveTo>
                <a:lnTo>
                  <a:pt x="0" y="0"/>
                </a:lnTo>
                <a:lnTo>
                  <a:pt x="1281" y="1901"/>
                </a:lnTo>
                <a:lnTo>
                  <a:pt x="21909" y="15814"/>
                </a:lnTo>
                <a:lnTo>
                  <a:pt x="47175" y="20916"/>
                </a:lnTo>
                <a:lnTo>
                  <a:pt x="72436" y="15814"/>
                </a:lnTo>
                <a:lnTo>
                  <a:pt x="93069" y="1901"/>
                </a:lnTo>
                <a:lnTo>
                  <a:pt x="94352" y="0"/>
                </a:lnTo>
                <a:close/>
              </a:path>
            </a:pathLst>
          </a:custGeom>
          <a:solidFill>
            <a:srgbClr val="DD0A14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4023074" y="12699"/>
            <a:ext cx="60325" cy="10795"/>
          </a:xfrm>
          <a:custGeom>
            <a:avLst/>
            <a:gdLst/>
            <a:ahLst/>
            <a:cxnLst/>
            <a:rect l="l" t="t" r="r" b="b"/>
            <a:pathLst>
              <a:path w="60325" h="10795">
                <a:moveTo>
                  <a:pt x="59752" y="0"/>
                </a:moveTo>
                <a:lnTo>
                  <a:pt x="0" y="0"/>
                </a:lnTo>
                <a:lnTo>
                  <a:pt x="8789" y="5927"/>
                </a:lnTo>
                <a:lnTo>
                  <a:pt x="29876" y="10185"/>
                </a:lnTo>
                <a:lnTo>
                  <a:pt x="50962" y="5927"/>
                </a:lnTo>
                <a:lnTo>
                  <a:pt x="59752" y="0"/>
                </a:lnTo>
                <a:close/>
              </a:path>
            </a:pathLst>
          </a:custGeom>
          <a:solidFill>
            <a:srgbClr val="9E9E9E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4167365" y="12699"/>
            <a:ext cx="104775" cy="25400"/>
          </a:xfrm>
          <a:custGeom>
            <a:avLst/>
            <a:gdLst/>
            <a:ahLst/>
            <a:cxnLst/>
            <a:rect l="l" t="t" r="r" b="b"/>
            <a:pathLst>
              <a:path w="104775" h="25400">
                <a:moveTo>
                  <a:pt x="104760" y="0"/>
                </a:moveTo>
                <a:lnTo>
                  <a:pt x="0" y="0"/>
                </a:lnTo>
                <a:lnTo>
                  <a:pt x="3379" y="5013"/>
                </a:lnTo>
                <a:lnTo>
                  <a:pt x="25404" y="19865"/>
                </a:lnTo>
                <a:lnTo>
                  <a:pt x="52375" y="25311"/>
                </a:lnTo>
                <a:lnTo>
                  <a:pt x="79351" y="19865"/>
                </a:lnTo>
                <a:lnTo>
                  <a:pt x="101380" y="5013"/>
                </a:lnTo>
                <a:lnTo>
                  <a:pt x="104760" y="0"/>
                </a:lnTo>
                <a:close/>
              </a:path>
            </a:pathLst>
          </a:custGeom>
          <a:solidFill>
            <a:srgbClr val="8F8F8F">
              <a:alpha val="8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4686827" y="12699"/>
            <a:ext cx="66675" cy="12700"/>
          </a:xfrm>
          <a:custGeom>
            <a:avLst/>
            <a:gdLst/>
            <a:ahLst/>
            <a:cxnLst/>
            <a:rect l="l" t="t" r="r" b="b"/>
            <a:pathLst>
              <a:path w="66675" h="12700">
                <a:moveTo>
                  <a:pt x="66579" y="0"/>
                </a:moveTo>
                <a:lnTo>
                  <a:pt x="0" y="0"/>
                </a:lnTo>
                <a:lnTo>
                  <a:pt x="11444" y="7717"/>
                </a:lnTo>
                <a:lnTo>
                  <a:pt x="33292" y="12128"/>
                </a:lnTo>
                <a:lnTo>
                  <a:pt x="55134" y="7717"/>
                </a:lnTo>
                <a:lnTo>
                  <a:pt x="66579" y="0"/>
                </a:lnTo>
                <a:close/>
              </a:path>
            </a:pathLst>
          </a:custGeom>
          <a:solidFill>
            <a:srgbClr val="FFCF0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5176906" y="12699"/>
            <a:ext cx="87630" cy="18415"/>
          </a:xfrm>
          <a:custGeom>
            <a:avLst/>
            <a:gdLst/>
            <a:ahLst/>
            <a:cxnLst/>
            <a:rect l="l" t="t" r="r" b="b"/>
            <a:pathLst>
              <a:path w="87629" h="18415">
                <a:moveTo>
                  <a:pt x="87161" y="0"/>
                </a:moveTo>
                <a:lnTo>
                  <a:pt x="0" y="0"/>
                </a:lnTo>
                <a:lnTo>
                  <a:pt x="19457" y="13123"/>
                </a:lnTo>
                <a:lnTo>
                  <a:pt x="43581" y="17995"/>
                </a:lnTo>
                <a:lnTo>
                  <a:pt x="67703" y="13123"/>
                </a:lnTo>
                <a:lnTo>
                  <a:pt x="87161" y="0"/>
                </a:lnTo>
                <a:close/>
              </a:path>
            </a:pathLst>
          </a:custGeom>
          <a:solidFill>
            <a:srgbClr val="9E9E9E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5842195" y="12699"/>
            <a:ext cx="91440" cy="19685"/>
          </a:xfrm>
          <a:custGeom>
            <a:avLst/>
            <a:gdLst/>
            <a:ahLst/>
            <a:cxnLst/>
            <a:rect l="l" t="t" r="r" b="b"/>
            <a:pathLst>
              <a:path w="91439" h="19684">
                <a:moveTo>
                  <a:pt x="90889" y="0"/>
                </a:moveTo>
                <a:lnTo>
                  <a:pt x="0" y="0"/>
                </a:lnTo>
                <a:lnTo>
                  <a:pt x="583" y="865"/>
                </a:lnTo>
                <a:lnTo>
                  <a:pt x="20751" y="14459"/>
                </a:lnTo>
                <a:lnTo>
                  <a:pt x="45447" y="19443"/>
                </a:lnTo>
                <a:lnTo>
                  <a:pt x="70142" y="14459"/>
                </a:lnTo>
                <a:lnTo>
                  <a:pt x="90305" y="865"/>
                </a:lnTo>
                <a:lnTo>
                  <a:pt x="90889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6033990" y="12699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40886" y="0"/>
                </a:moveTo>
                <a:lnTo>
                  <a:pt x="0" y="0"/>
                </a:lnTo>
                <a:lnTo>
                  <a:pt x="1448" y="977"/>
                </a:lnTo>
                <a:lnTo>
                  <a:pt x="20442" y="4813"/>
                </a:lnTo>
                <a:lnTo>
                  <a:pt x="39437" y="977"/>
                </a:lnTo>
                <a:lnTo>
                  <a:pt x="40886" y="0"/>
                </a:lnTo>
                <a:close/>
              </a:path>
            </a:pathLst>
          </a:custGeom>
          <a:solidFill>
            <a:srgbClr val="8F8F8F">
              <a:alpha val="8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6181066" y="12699"/>
            <a:ext cx="80645" cy="16510"/>
          </a:xfrm>
          <a:custGeom>
            <a:avLst/>
            <a:gdLst/>
            <a:ahLst/>
            <a:cxnLst/>
            <a:rect l="l" t="t" r="r" b="b"/>
            <a:pathLst>
              <a:path w="80645" h="16509">
                <a:moveTo>
                  <a:pt x="80301" y="0"/>
                </a:moveTo>
                <a:lnTo>
                  <a:pt x="0" y="0"/>
                </a:lnTo>
                <a:lnTo>
                  <a:pt x="16786" y="11321"/>
                </a:lnTo>
                <a:lnTo>
                  <a:pt x="40143" y="16040"/>
                </a:lnTo>
                <a:lnTo>
                  <a:pt x="63512" y="11321"/>
                </a:lnTo>
                <a:lnTo>
                  <a:pt x="80301" y="0"/>
                </a:lnTo>
                <a:close/>
              </a:path>
            </a:pathLst>
          </a:custGeom>
          <a:solidFill>
            <a:srgbClr val="FFCF00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6339094" y="12699"/>
            <a:ext cx="98425" cy="22860"/>
          </a:xfrm>
          <a:custGeom>
            <a:avLst/>
            <a:gdLst/>
            <a:ahLst/>
            <a:cxnLst/>
            <a:rect l="l" t="t" r="r" b="b"/>
            <a:pathLst>
              <a:path w="98425" h="22859">
                <a:moveTo>
                  <a:pt x="97834" y="0"/>
                </a:moveTo>
                <a:lnTo>
                  <a:pt x="0" y="0"/>
                </a:lnTo>
                <a:lnTo>
                  <a:pt x="1987" y="2948"/>
                </a:lnTo>
                <a:lnTo>
                  <a:pt x="23084" y="17173"/>
                </a:lnTo>
                <a:lnTo>
                  <a:pt x="48853" y="22377"/>
                </a:lnTo>
                <a:lnTo>
                  <a:pt x="48980" y="22377"/>
                </a:lnTo>
                <a:lnTo>
                  <a:pt x="74750" y="17173"/>
                </a:lnTo>
                <a:lnTo>
                  <a:pt x="95846" y="2948"/>
                </a:lnTo>
                <a:lnTo>
                  <a:pt x="97834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6512077" y="12699"/>
            <a:ext cx="85725" cy="17780"/>
          </a:xfrm>
          <a:custGeom>
            <a:avLst/>
            <a:gdLst/>
            <a:ahLst/>
            <a:cxnLst/>
            <a:rect l="l" t="t" r="r" b="b"/>
            <a:pathLst>
              <a:path w="85725" h="17780">
                <a:moveTo>
                  <a:pt x="85459" y="0"/>
                </a:moveTo>
                <a:lnTo>
                  <a:pt x="0" y="0"/>
                </a:lnTo>
                <a:lnTo>
                  <a:pt x="18794" y="12669"/>
                </a:lnTo>
                <a:lnTo>
                  <a:pt x="42736" y="17500"/>
                </a:lnTo>
                <a:lnTo>
                  <a:pt x="66668" y="12669"/>
                </a:lnTo>
                <a:lnTo>
                  <a:pt x="85459" y="0"/>
                </a:lnTo>
                <a:close/>
              </a:path>
            </a:pathLst>
          </a:custGeom>
          <a:solidFill>
            <a:srgbClr val="8B8B8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6670361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70" h="24765">
                <a:moveTo>
                  <a:pt x="102456" y="0"/>
                </a:moveTo>
                <a:lnTo>
                  <a:pt x="0" y="0"/>
                </a:lnTo>
                <a:lnTo>
                  <a:pt x="2915" y="4324"/>
                </a:lnTo>
                <a:lnTo>
                  <a:pt x="24634" y="18965"/>
                </a:lnTo>
                <a:lnTo>
                  <a:pt x="51228" y="24333"/>
                </a:lnTo>
                <a:lnTo>
                  <a:pt x="77822" y="18965"/>
                </a:lnTo>
                <a:lnTo>
                  <a:pt x="99540" y="4324"/>
                </a:lnTo>
                <a:lnTo>
                  <a:pt x="102456" y="0"/>
                </a:lnTo>
                <a:close/>
              </a:path>
            </a:pathLst>
          </a:custGeom>
          <a:solidFill>
            <a:srgbClr val="8B8B8B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6863652" y="12699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20">
                <a:moveTo>
                  <a:pt x="49460" y="0"/>
                </a:moveTo>
                <a:lnTo>
                  <a:pt x="0" y="0"/>
                </a:lnTo>
                <a:lnTo>
                  <a:pt x="4783" y="3225"/>
                </a:lnTo>
                <a:lnTo>
                  <a:pt x="24726" y="7251"/>
                </a:lnTo>
                <a:lnTo>
                  <a:pt x="44675" y="3225"/>
                </a:lnTo>
                <a:lnTo>
                  <a:pt x="49460" y="0"/>
                </a:lnTo>
                <a:close/>
              </a:path>
            </a:pathLst>
          </a:custGeom>
          <a:solidFill>
            <a:srgbClr val="FFCF00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7513664" y="12699"/>
            <a:ext cx="83820" cy="17145"/>
          </a:xfrm>
          <a:custGeom>
            <a:avLst/>
            <a:gdLst/>
            <a:ahLst/>
            <a:cxnLst/>
            <a:rect l="l" t="t" r="r" b="b"/>
            <a:pathLst>
              <a:path w="83820" h="17145">
                <a:moveTo>
                  <a:pt x="83740" y="0"/>
                </a:moveTo>
                <a:lnTo>
                  <a:pt x="0" y="0"/>
                </a:lnTo>
                <a:lnTo>
                  <a:pt x="18124" y="12223"/>
                </a:lnTo>
                <a:lnTo>
                  <a:pt x="41870" y="17018"/>
                </a:lnTo>
                <a:lnTo>
                  <a:pt x="65615" y="12223"/>
                </a:lnTo>
                <a:lnTo>
                  <a:pt x="83740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8005835" y="12699"/>
            <a:ext cx="100330" cy="23495"/>
          </a:xfrm>
          <a:custGeom>
            <a:avLst/>
            <a:gdLst/>
            <a:ahLst/>
            <a:cxnLst/>
            <a:rect l="l" t="t" r="r" b="b"/>
            <a:pathLst>
              <a:path w="100329" h="23495">
                <a:moveTo>
                  <a:pt x="100138" y="0"/>
                </a:moveTo>
                <a:lnTo>
                  <a:pt x="0" y="0"/>
                </a:lnTo>
                <a:lnTo>
                  <a:pt x="2448" y="3630"/>
                </a:lnTo>
                <a:lnTo>
                  <a:pt x="23856" y="18063"/>
                </a:lnTo>
                <a:lnTo>
                  <a:pt x="50067" y="23355"/>
                </a:lnTo>
                <a:lnTo>
                  <a:pt x="76283" y="18063"/>
                </a:lnTo>
                <a:lnTo>
                  <a:pt x="97690" y="3630"/>
                </a:lnTo>
                <a:lnTo>
                  <a:pt x="100138" y="0"/>
                </a:lnTo>
                <a:close/>
              </a:path>
            </a:pathLst>
          </a:custGeom>
          <a:solidFill>
            <a:srgbClr val="DD0A14">
              <a:alpha val="7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8201408" y="12699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79" h="5714">
                <a:moveTo>
                  <a:pt x="42590" y="0"/>
                </a:moveTo>
                <a:lnTo>
                  <a:pt x="0" y="0"/>
                </a:lnTo>
                <a:lnTo>
                  <a:pt x="2112" y="1423"/>
                </a:lnTo>
                <a:lnTo>
                  <a:pt x="21295" y="5295"/>
                </a:lnTo>
                <a:lnTo>
                  <a:pt x="40478" y="1423"/>
                </a:lnTo>
                <a:lnTo>
                  <a:pt x="42590" y="0"/>
                </a:lnTo>
                <a:close/>
              </a:path>
            </a:pathLst>
          </a:custGeom>
          <a:solidFill>
            <a:srgbClr val="9E9E9E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30962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5" y="32486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8" y="36566"/>
                </a:lnTo>
                <a:lnTo>
                  <a:pt x="32499" y="32486"/>
                </a:lnTo>
                <a:lnTo>
                  <a:pt x="36578" y="26435"/>
                </a:lnTo>
                <a:lnTo>
                  <a:pt x="38074" y="19024"/>
                </a:lnTo>
                <a:lnTo>
                  <a:pt x="36578" y="11621"/>
                </a:lnTo>
                <a:lnTo>
                  <a:pt x="32499" y="5573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9E9E9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182140" y="103771"/>
            <a:ext cx="69303" cy="69303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326975" y="81813"/>
            <a:ext cx="113220" cy="11322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674706" y="95961"/>
            <a:ext cx="84912" cy="8492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987792" y="75476"/>
            <a:ext cx="125907" cy="12589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1149692" y="70586"/>
            <a:ext cx="135674" cy="13567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1524279" y="11158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35" y="0"/>
                </a:moveTo>
                <a:lnTo>
                  <a:pt x="16389" y="2110"/>
                </a:lnTo>
                <a:lnTo>
                  <a:pt x="7859" y="7864"/>
                </a:lnTo>
                <a:lnTo>
                  <a:pt x="2108" y="16394"/>
                </a:lnTo>
                <a:lnTo>
                  <a:pt x="0" y="26835"/>
                </a:lnTo>
                <a:lnTo>
                  <a:pt x="2108" y="37287"/>
                </a:lnTo>
                <a:lnTo>
                  <a:pt x="7859" y="45821"/>
                </a:lnTo>
                <a:lnTo>
                  <a:pt x="16389" y="51573"/>
                </a:lnTo>
                <a:lnTo>
                  <a:pt x="26835" y="53682"/>
                </a:lnTo>
                <a:lnTo>
                  <a:pt x="37282" y="51573"/>
                </a:lnTo>
                <a:lnTo>
                  <a:pt x="45816" y="45821"/>
                </a:lnTo>
                <a:lnTo>
                  <a:pt x="51572" y="37287"/>
                </a:lnTo>
                <a:lnTo>
                  <a:pt x="53682" y="26835"/>
                </a:lnTo>
                <a:lnTo>
                  <a:pt x="51572" y="16394"/>
                </a:lnTo>
                <a:lnTo>
                  <a:pt x="45816" y="7864"/>
                </a:lnTo>
                <a:lnTo>
                  <a:pt x="37282" y="2110"/>
                </a:lnTo>
                <a:lnTo>
                  <a:pt x="26835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1694484" y="11499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418" y="0"/>
                </a:moveTo>
                <a:lnTo>
                  <a:pt x="14305" y="1839"/>
                </a:lnTo>
                <a:lnTo>
                  <a:pt x="6861" y="6856"/>
                </a:lnTo>
                <a:lnTo>
                  <a:pt x="1841" y="14300"/>
                </a:lnTo>
                <a:lnTo>
                  <a:pt x="0" y="23418"/>
                </a:lnTo>
                <a:lnTo>
                  <a:pt x="1841" y="32544"/>
                </a:lnTo>
                <a:lnTo>
                  <a:pt x="6861" y="39992"/>
                </a:lnTo>
                <a:lnTo>
                  <a:pt x="14305" y="45010"/>
                </a:lnTo>
                <a:lnTo>
                  <a:pt x="23418" y="46850"/>
                </a:lnTo>
                <a:lnTo>
                  <a:pt x="32539" y="45010"/>
                </a:lnTo>
                <a:lnTo>
                  <a:pt x="39987" y="39992"/>
                </a:lnTo>
                <a:lnTo>
                  <a:pt x="45008" y="32544"/>
                </a:lnTo>
                <a:lnTo>
                  <a:pt x="46850" y="23418"/>
                </a:lnTo>
                <a:lnTo>
                  <a:pt x="45008" y="14300"/>
                </a:lnTo>
                <a:lnTo>
                  <a:pt x="39987" y="6856"/>
                </a:lnTo>
                <a:lnTo>
                  <a:pt x="32539" y="1839"/>
                </a:lnTo>
                <a:lnTo>
                  <a:pt x="23418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1839798" y="93535"/>
            <a:ext cx="89788" cy="89776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1979256" y="66192"/>
            <a:ext cx="144449" cy="14444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2360180" y="1135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92" y="0"/>
                </a:moveTo>
                <a:lnTo>
                  <a:pt x="15200" y="1955"/>
                </a:lnTo>
                <a:lnTo>
                  <a:pt x="7288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8" y="42483"/>
                </a:lnTo>
                <a:lnTo>
                  <a:pt x="15200" y="47816"/>
                </a:lnTo>
                <a:lnTo>
                  <a:pt x="24892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8F8F8F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2492311" y="78892"/>
            <a:ext cx="119075" cy="119062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2663012" y="82791"/>
            <a:ext cx="111264" cy="111264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2866402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3" y="32486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6" y="5573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FFCF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3363848" y="1164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05" y="1725"/>
                </a:lnTo>
                <a:lnTo>
                  <a:pt x="6426" y="6430"/>
                </a:lnTo>
                <a:lnTo>
                  <a:pt x="1723" y="13410"/>
                </a:lnTo>
                <a:lnTo>
                  <a:pt x="0" y="21958"/>
                </a:lnTo>
                <a:lnTo>
                  <a:pt x="1723" y="30511"/>
                </a:lnTo>
                <a:lnTo>
                  <a:pt x="6426" y="37490"/>
                </a:lnTo>
                <a:lnTo>
                  <a:pt x="13405" y="42192"/>
                </a:lnTo>
                <a:lnTo>
                  <a:pt x="21958" y="43916"/>
                </a:lnTo>
                <a:lnTo>
                  <a:pt x="30505" y="42192"/>
                </a:lnTo>
                <a:lnTo>
                  <a:pt x="37485" y="37490"/>
                </a:lnTo>
                <a:lnTo>
                  <a:pt x="42191" y="30511"/>
                </a:lnTo>
                <a:lnTo>
                  <a:pt x="43916" y="21958"/>
                </a:lnTo>
                <a:lnTo>
                  <a:pt x="42191" y="13410"/>
                </a:lnTo>
                <a:lnTo>
                  <a:pt x="37485" y="6430"/>
                </a:lnTo>
                <a:lnTo>
                  <a:pt x="30505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3490620" y="76441"/>
            <a:ext cx="123951" cy="123964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3689121" y="10816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0251" y="0"/>
                </a:moveTo>
                <a:lnTo>
                  <a:pt x="18473" y="2378"/>
                </a:lnTo>
                <a:lnTo>
                  <a:pt x="8858" y="8863"/>
                </a:lnTo>
                <a:lnTo>
                  <a:pt x="2376" y="18479"/>
                </a:lnTo>
                <a:lnTo>
                  <a:pt x="0" y="30251"/>
                </a:lnTo>
                <a:lnTo>
                  <a:pt x="2376" y="42031"/>
                </a:lnTo>
                <a:lnTo>
                  <a:pt x="8858" y="51650"/>
                </a:lnTo>
                <a:lnTo>
                  <a:pt x="18473" y="58137"/>
                </a:lnTo>
                <a:lnTo>
                  <a:pt x="30251" y="60515"/>
                </a:lnTo>
                <a:lnTo>
                  <a:pt x="42036" y="58137"/>
                </a:lnTo>
                <a:lnTo>
                  <a:pt x="51655" y="51650"/>
                </a:lnTo>
                <a:lnTo>
                  <a:pt x="58138" y="42031"/>
                </a:lnTo>
                <a:lnTo>
                  <a:pt x="60515" y="30251"/>
                </a:lnTo>
                <a:lnTo>
                  <a:pt x="58138" y="18479"/>
                </a:lnTo>
                <a:lnTo>
                  <a:pt x="51655" y="8863"/>
                </a:lnTo>
                <a:lnTo>
                  <a:pt x="42036" y="2378"/>
                </a:lnTo>
                <a:lnTo>
                  <a:pt x="30251" y="0"/>
                </a:lnTo>
                <a:close/>
              </a:path>
            </a:pathLst>
          </a:custGeom>
          <a:solidFill>
            <a:srgbClr val="8F8F8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3822725" y="74980"/>
            <a:ext cx="126885" cy="12688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3996347" y="81813"/>
            <a:ext cx="113220" cy="11322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4160215" y="78892"/>
            <a:ext cx="119075" cy="119062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4336262" y="88163"/>
            <a:ext cx="100533" cy="10053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4509896" y="94996"/>
            <a:ext cx="86867" cy="86855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4703521" y="12183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755" y="0"/>
                </a:moveTo>
                <a:lnTo>
                  <a:pt x="7429" y="0"/>
                </a:lnTo>
                <a:lnTo>
                  <a:pt x="0" y="7429"/>
                </a:lnTo>
                <a:lnTo>
                  <a:pt x="0" y="25755"/>
                </a:lnTo>
                <a:lnTo>
                  <a:pt x="7429" y="33197"/>
                </a:lnTo>
                <a:lnTo>
                  <a:pt x="25755" y="33197"/>
                </a:lnTo>
                <a:lnTo>
                  <a:pt x="33185" y="25755"/>
                </a:lnTo>
                <a:lnTo>
                  <a:pt x="33185" y="7429"/>
                </a:lnTo>
                <a:lnTo>
                  <a:pt x="25755" y="0"/>
                </a:lnTo>
                <a:close/>
              </a:path>
            </a:pathLst>
          </a:custGeom>
          <a:solidFill>
            <a:srgbClr val="FFCF00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4868849" y="1203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59" y="0"/>
                </a:moveTo>
                <a:lnTo>
                  <a:pt x="11026" y="1419"/>
                </a:lnTo>
                <a:lnTo>
                  <a:pt x="5286" y="5289"/>
                </a:lnTo>
                <a:lnTo>
                  <a:pt x="1418" y="11026"/>
                </a:lnTo>
                <a:lnTo>
                  <a:pt x="0" y="18046"/>
                </a:lnTo>
                <a:lnTo>
                  <a:pt x="1418" y="25074"/>
                </a:lnTo>
                <a:lnTo>
                  <a:pt x="5286" y="30814"/>
                </a:lnTo>
                <a:lnTo>
                  <a:pt x="11026" y="34686"/>
                </a:lnTo>
                <a:lnTo>
                  <a:pt x="18059" y="36106"/>
                </a:lnTo>
                <a:lnTo>
                  <a:pt x="25085" y="34686"/>
                </a:lnTo>
                <a:lnTo>
                  <a:pt x="30821" y="30814"/>
                </a:lnTo>
                <a:lnTo>
                  <a:pt x="34688" y="25074"/>
                </a:lnTo>
                <a:lnTo>
                  <a:pt x="36106" y="18046"/>
                </a:lnTo>
                <a:lnTo>
                  <a:pt x="34688" y="11026"/>
                </a:lnTo>
                <a:lnTo>
                  <a:pt x="30821" y="5289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DD0A14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5181447" y="99390"/>
            <a:ext cx="78079" cy="7806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5327738" y="78892"/>
            <a:ext cx="119075" cy="119062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5664746" y="82296"/>
            <a:ext cx="112229" cy="112255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5996368" y="80352"/>
            <a:ext cx="116141" cy="116141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6198285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7" y="44081"/>
                </a:lnTo>
                <a:lnTo>
                  <a:pt x="39157" y="39163"/>
                </a:lnTo>
                <a:lnTo>
                  <a:pt x="44070" y="31869"/>
                </a:lnTo>
                <a:lnTo>
                  <a:pt x="45872" y="22936"/>
                </a:lnTo>
                <a:lnTo>
                  <a:pt x="44070" y="14010"/>
                </a:lnTo>
                <a:lnTo>
                  <a:pt x="39157" y="6719"/>
                </a:lnTo>
                <a:lnTo>
                  <a:pt x="31867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FFCF00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6495757" y="79387"/>
            <a:ext cx="118084" cy="118071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6667410" y="84251"/>
            <a:ext cx="108343" cy="108343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6864463" y="114503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3914" y="0"/>
                </a:moveTo>
                <a:lnTo>
                  <a:pt x="14610" y="1880"/>
                </a:lnTo>
                <a:lnTo>
                  <a:pt x="7008" y="7008"/>
                </a:lnTo>
                <a:lnTo>
                  <a:pt x="1880" y="14610"/>
                </a:lnTo>
                <a:lnTo>
                  <a:pt x="0" y="23914"/>
                </a:lnTo>
                <a:lnTo>
                  <a:pt x="1880" y="33224"/>
                </a:lnTo>
                <a:lnTo>
                  <a:pt x="7008" y="40830"/>
                </a:lnTo>
                <a:lnTo>
                  <a:pt x="14610" y="45959"/>
                </a:lnTo>
                <a:lnTo>
                  <a:pt x="23914" y="47840"/>
                </a:lnTo>
                <a:lnTo>
                  <a:pt x="33222" y="45959"/>
                </a:lnTo>
                <a:lnTo>
                  <a:pt x="40824" y="40830"/>
                </a:lnTo>
                <a:lnTo>
                  <a:pt x="45948" y="33224"/>
                </a:lnTo>
                <a:lnTo>
                  <a:pt x="47828" y="23914"/>
                </a:lnTo>
                <a:lnTo>
                  <a:pt x="45948" y="14610"/>
                </a:lnTo>
                <a:lnTo>
                  <a:pt x="40824" y="7008"/>
                </a:lnTo>
                <a:lnTo>
                  <a:pt x="33222" y="1880"/>
                </a:lnTo>
                <a:lnTo>
                  <a:pt x="23914" y="0"/>
                </a:lnTo>
                <a:close/>
              </a:path>
            </a:pathLst>
          </a:custGeom>
          <a:solidFill>
            <a:srgbClr val="8F8F8F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7032231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5" y="39163"/>
                </a:lnTo>
                <a:lnTo>
                  <a:pt x="14005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7202436" y="11891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9" y="0"/>
                </a:moveTo>
                <a:lnTo>
                  <a:pt x="11921" y="1531"/>
                </a:lnTo>
                <a:lnTo>
                  <a:pt x="5716" y="5710"/>
                </a:lnTo>
                <a:lnTo>
                  <a:pt x="1533" y="11910"/>
                </a:lnTo>
                <a:lnTo>
                  <a:pt x="0" y="19507"/>
                </a:lnTo>
                <a:lnTo>
                  <a:pt x="1533" y="27111"/>
                </a:lnTo>
                <a:lnTo>
                  <a:pt x="5716" y="33315"/>
                </a:lnTo>
                <a:lnTo>
                  <a:pt x="11921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0"/>
                </a:lnTo>
                <a:lnTo>
                  <a:pt x="33323" y="5710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8010029" y="92557"/>
            <a:ext cx="91744" cy="91732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19258" y="2774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151405" y="242760"/>
            <a:ext cx="130784" cy="130771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346006" y="270573"/>
            <a:ext cx="75158" cy="75158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503534" y="261302"/>
            <a:ext cx="93687" cy="93687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698122" y="28911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5" y="32488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8" y="36566"/>
                </a:lnTo>
                <a:lnTo>
                  <a:pt x="32499" y="32488"/>
                </a:lnTo>
                <a:lnTo>
                  <a:pt x="36578" y="26440"/>
                </a:lnTo>
                <a:lnTo>
                  <a:pt x="38074" y="19037"/>
                </a:lnTo>
                <a:lnTo>
                  <a:pt x="36578" y="11626"/>
                </a:lnTo>
                <a:lnTo>
                  <a:pt x="32499" y="5575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1182880" y="273494"/>
            <a:ext cx="69303" cy="6930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1495488" y="252514"/>
            <a:ext cx="111264" cy="111277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1989988" y="246659"/>
            <a:ext cx="122974" cy="122986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2342121" y="265201"/>
            <a:ext cx="85890" cy="8589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k object 351"/>
          <p:cNvSpPr/>
          <p:nvPr/>
        </p:nvSpPr>
        <p:spPr>
          <a:xfrm>
            <a:off x="2515742" y="272034"/>
            <a:ext cx="72224" cy="72237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k object 352"/>
          <p:cNvSpPr/>
          <p:nvPr/>
        </p:nvSpPr>
        <p:spPr>
          <a:xfrm>
            <a:off x="2670327" y="259829"/>
            <a:ext cx="96621" cy="96634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k object 353"/>
          <p:cNvSpPr/>
          <p:nvPr/>
        </p:nvSpPr>
        <p:spPr>
          <a:xfrm>
            <a:off x="2862973" y="28568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453" y="0"/>
                </a:moveTo>
                <a:lnTo>
                  <a:pt x="13710" y="1765"/>
                </a:lnTo>
                <a:lnTo>
                  <a:pt x="6573" y="6580"/>
                </a:lnTo>
                <a:lnTo>
                  <a:pt x="1763" y="13721"/>
                </a:lnTo>
                <a:lnTo>
                  <a:pt x="0" y="22466"/>
                </a:lnTo>
                <a:lnTo>
                  <a:pt x="1763" y="31209"/>
                </a:lnTo>
                <a:lnTo>
                  <a:pt x="6573" y="38346"/>
                </a:lnTo>
                <a:lnTo>
                  <a:pt x="13710" y="43156"/>
                </a:lnTo>
                <a:lnTo>
                  <a:pt x="22453" y="44919"/>
                </a:lnTo>
                <a:lnTo>
                  <a:pt x="31191" y="43156"/>
                </a:lnTo>
                <a:lnTo>
                  <a:pt x="38328" y="38346"/>
                </a:lnTo>
                <a:lnTo>
                  <a:pt x="43141" y="31209"/>
                </a:lnTo>
                <a:lnTo>
                  <a:pt x="44907" y="22466"/>
                </a:lnTo>
                <a:lnTo>
                  <a:pt x="43141" y="13721"/>
                </a:lnTo>
                <a:lnTo>
                  <a:pt x="38328" y="6580"/>
                </a:lnTo>
                <a:lnTo>
                  <a:pt x="31191" y="1765"/>
                </a:lnTo>
                <a:lnTo>
                  <a:pt x="22453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k object 354"/>
          <p:cNvSpPr/>
          <p:nvPr/>
        </p:nvSpPr>
        <p:spPr>
          <a:xfrm>
            <a:off x="3200463" y="28959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541" y="0"/>
                </a:moveTo>
                <a:lnTo>
                  <a:pt x="11321" y="1457"/>
                </a:lnTo>
                <a:lnTo>
                  <a:pt x="5427" y="5434"/>
                </a:lnTo>
                <a:lnTo>
                  <a:pt x="1455" y="11331"/>
                </a:lnTo>
                <a:lnTo>
                  <a:pt x="0" y="18554"/>
                </a:lnTo>
                <a:lnTo>
                  <a:pt x="1455" y="25770"/>
                </a:lnTo>
                <a:lnTo>
                  <a:pt x="5427" y="31664"/>
                </a:lnTo>
                <a:lnTo>
                  <a:pt x="11321" y="35638"/>
                </a:lnTo>
                <a:lnTo>
                  <a:pt x="18541" y="37096"/>
                </a:lnTo>
                <a:lnTo>
                  <a:pt x="25757" y="35638"/>
                </a:lnTo>
                <a:lnTo>
                  <a:pt x="31651" y="31664"/>
                </a:lnTo>
                <a:lnTo>
                  <a:pt x="35626" y="25770"/>
                </a:lnTo>
                <a:lnTo>
                  <a:pt x="37083" y="18554"/>
                </a:lnTo>
                <a:lnTo>
                  <a:pt x="35626" y="11331"/>
                </a:lnTo>
                <a:lnTo>
                  <a:pt x="31651" y="5434"/>
                </a:lnTo>
                <a:lnTo>
                  <a:pt x="25757" y="1457"/>
                </a:lnTo>
                <a:lnTo>
                  <a:pt x="18541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k object 355"/>
          <p:cNvSpPr/>
          <p:nvPr/>
        </p:nvSpPr>
        <p:spPr>
          <a:xfrm>
            <a:off x="3670096" y="258864"/>
            <a:ext cx="98577" cy="98577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k object 356"/>
          <p:cNvSpPr/>
          <p:nvPr/>
        </p:nvSpPr>
        <p:spPr>
          <a:xfrm>
            <a:off x="3829062" y="251053"/>
            <a:ext cx="114198" cy="114185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k object 357"/>
          <p:cNvSpPr/>
          <p:nvPr/>
        </p:nvSpPr>
        <p:spPr>
          <a:xfrm>
            <a:off x="4024160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28790" y="0"/>
                </a:moveTo>
                <a:lnTo>
                  <a:pt x="17584" y="2262"/>
                </a:lnTo>
                <a:lnTo>
                  <a:pt x="8432" y="8434"/>
                </a:lnTo>
                <a:lnTo>
                  <a:pt x="2262" y="17589"/>
                </a:lnTo>
                <a:lnTo>
                  <a:pt x="0" y="28803"/>
                </a:lnTo>
                <a:lnTo>
                  <a:pt x="2262" y="40010"/>
                </a:lnTo>
                <a:lnTo>
                  <a:pt x="8432" y="49161"/>
                </a:lnTo>
                <a:lnTo>
                  <a:pt x="17584" y="55331"/>
                </a:lnTo>
                <a:lnTo>
                  <a:pt x="28790" y="57594"/>
                </a:lnTo>
                <a:lnTo>
                  <a:pt x="39997" y="55331"/>
                </a:lnTo>
                <a:lnTo>
                  <a:pt x="49148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8" y="8434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8F8F8F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k object 358"/>
          <p:cNvSpPr/>
          <p:nvPr/>
        </p:nvSpPr>
        <p:spPr>
          <a:xfrm>
            <a:off x="4495253" y="250075"/>
            <a:ext cx="116141" cy="116141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k object 359"/>
          <p:cNvSpPr/>
          <p:nvPr/>
        </p:nvSpPr>
        <p:spPr>
          <a:xfrm>
            <a:off x="4683518" y="271538"/>
            <a:ext cx="73202" cy="73215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k object 360"/>
          <p:cNvSpPr/>
          <p:nvPr/>
        </p:nvSpPr>
        <p:spPr>
          <a:xfrm>
            <a:off x="4851285" y="272516"/>
            <a:ext cx="71247" cy="71259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k object 361"/>
          <p:cNvSpPr/>
          <p:nvPr/>
        </p:nvSpPr>
        <p:spPr>
          <a:xfrm>
            <a:off x="5164366" y="252018"/>
            <a:ext cx="112242" cy="112255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k object 362"/>
          <p:cNvSpPr/>
          <p:nvPr/>
        </p:nvSpPr>
        <p:spPr>
          <a:xfrm>
            <a:off x="5331155" y="252018"/>
            <a:ext cx="112242" cy="112255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k object 363"/>
          <p:cNvSpPr/>
          <p:nvPr/>
        </p:nvSpPr>
        <p:spPr>
          <a:xfrm>
            <a:off x="5699861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93" y="0"/>
                </a:moveTo>
                <a:lnTo>
                  <a:pt x="12821" y="1647"/>
                </a:lnTo>
                <a:lnTo>
                  <a:pt x="6148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8" y="35814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4"/>
                </a:lnTo>
                <a:lnTo>
                  <a:pt x="40324" y="29144"/>
                </a:lnTo>
                <a:lnTo>
                  <a:pt x="41973" y="20980"/>
                </a:lnTo>
                <a:lnTo>
                  <a:pt x="40324" y="12810"/>
                </a:lnTo>
                <a:lnTo>
                  <a:pt x="35826" y="6142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9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k object 364"/>
          <p:cNvSpPr/>
          <p:nvPr/>
        </p:nvSpPr>
        <p:spPr>
          <a:xfrm>
            <a:off x="5854458" y="274967"/>
            <a:ext cx="66370" cy="66357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k object 365"/>
          <p:cNvSpPr/>
          <p:nvPr/>
        </p:nvSpPr>
        <p:spPr>
          <a:xfrm>
            <a:off x="5987097" y="240804"/>
            <a:ext cx="134683" cy="134696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k object 366"/>
          <p:cNvSpPr/>
          <p:nvPr/>
        </p:nvSpPr>
        <p:spPr>
          <a:xfrm>
            <a:off x="6339204" y="259346"/>
            <a:ext cx="97599" cy="9759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k object 367"/>
          <p:cNvSpPr/>
          <p:nvPr/>
        </p:nvSpPr>
        <p:spPr>
          <a:xfrm>
            <a:off x="6527965" y="2813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0"/>
                </a:lnTo>
                <a:lnTo>
                  <a:pt x="7861" y="45810"/>
                </a:lnTo>
                <a:lnTo>
                  <a:pt x="16394" y="51561"/>
                </a:lnTo>
                <a:lnTo>
                  <a:pt x="26847" y="53670"/>
                </a:lnTo>
                <a:lnTo>
                  <a:pt x="37293" y="51561"/>
                </a:lnTo>
                <a:lnTo>
                  <a:pt x="45823" y="45810"/>
                </a:lnTo>
                <a:lnTo>
                  <a:pt x="51574" y="37280"/>
                </a:lnTo>
                <a:lnTo>
                  <a:pt x="53682" y="26835"/>
                </a:lnTo>
                <a:lnTo>
                  <a:pt x="51574" y="16389"/>
                </a:lnTo>
                <a:lnTo>
                  <a:pt x="45823" y="7859"/>
                </a:lnTo>
                <a:lnTo>
                  <a:pt x="37293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k object 368"/>
          <p:cNvSpPr/>
          <p:nvPr/>
        </p:nvSpPr>
        <p:spPr>
          <a:xfrm>
            <a:off x="6700608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93" y="0"/>
                </a:moveTo>
                <a:lnTo>
                  <a:pt x="12821" y="1647"/>
                </a:lnTo>
                <a:lnTo>
                  <a:pt x="6148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8" y="35814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4"/>
                </a:lnTo>
                <a:lnTo>
                  <a:pt x="40324" y="29144"/>
                </a:lnTo>
                <a:lnTo>
                  <a:pt x="41973" y="20980"/>
                </a:lnTo>
                <a:lnTo>
                  <a:pt x="40324" y="12810"/>
                </a:lnTo>
                <a:lnTo>
                  <a:pt x="35826" y="6142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k object 369"/>
          <p:cNvSpPr/>
          <p:nvPr/>
        </p:nvSpPr>
        <p:spPr>
          <a:xfrm>
            <a:off x="6859587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790" y="0"/>
                </a:moveTo>
                <a:lnTo>
                  <a:pt x="17584" y="2262"/>
                </a:lnTo>
                <a:lnTo>
                  <a:pt x="8432" y="8434"/>
                </a:lnTo>
                <a:lnTo>
                  <a:pt x="2262" y="17589"/>
                </a:lnTo>
                <a:lnTo>
                  <a:pt x="0" y="28803"/>
                </a:lnTo>
                <a:lnTo>
                  <a:pt x="2262" y="40010"/>
                </a:lnTo>
                <a:lnTo>
                  <a:pt x="8432" y="49161"/>
                </a:lnTo>
                <a:lnTo>
                  <a:pt x="17584" y="55331"/>
                </a:lnTo>
                <a:lnTo>
                  <a:pt x="28790" y="57594"/>
                </a:lnTo>
                <a:lnTo>
                  <a:pt x="39997" y="55331"/>
                </a:lnTo>
                <a:lnTo>
                  <a:pt x="49148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8" y="8434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k object 370"/>
          <p:cNvSpPr/>
          <p:nvPr/>
        </p:nvSpPr>
        <p:spPr>
          <a:xfrm>
            <a:off x="7160476" y="246659"/>
            <a:ext cx="122974" cy="122986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k object 371"/>
          <p:cNvSpPr/>
          <p:nvPr/>
        </p:nvSpPr>
        <p:spPr>
          <a:xfrm>
            <a:off x="7857896" y="27692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31229" y="0"/>
                </a:moveTo>
                <a:lnTo>
                  <a:pt x="19073" y="2454"/>
                </a:lnTo>
                <a:lnTo>
                  <a:pt x="9147" y="9147"/>
                </a:lnTo>
                <a:lnTo>
                  <a:pt x="2454" y="19073"/>
                </a:lnTo>
                <a:lnTo>
                  <a:pt x="0" y="31229"/>
                </a:lnTo>
                <a:lnTo>
                  <a:pt x="2454" y="43384"/>
                </a:lnTo>
                <a:lnTo>
                  <a:pt x="9147" y="53311"/>
                </a:lnTo>
                <a:lnTo>
                  <a:pt x="19073" y="60004"/>
                </a:lnTo>
                <a:lnTo>
                  <a:pt x="31229" y="62458"/>
                </a:lnTo>
                <a:lnTo>
                  <a:pt x="43384" y="60004"/>
                </a:lnTo>
                <a:lnTo>
                  <a:pt x="53311" y="53311"/>
                </a:lnTo>
                <a:lnTo>
                  <a:pt x="60004" y="43384"/>
                </a:lnTo>
                <a:lnTo>
                  <a:pt x="62458" y="31229"/>
                </a:lnTo>
                <a:lnTo>
                  <a:pt x="60004" y="19073"/>
                </a:lnTo>
                <a:lnTo>
                  <a:pt x="53311" y="9147"/>
                </a:lnTo>
                <a:lnTo>
                  <a:pt x="43384" y="2454"/>
                </a:lnTo>
                <a:lnTo>
                  <a:pt x="31229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k object 372"/>
          <p:cNvSpPr/>
          <p:nvPr/>
        </p:nvSpPr>
        <p:spPr>
          <a:xfrm>
            <a:off x="7990027" y="242277"/>
            <a:ext cx="131762" cy="13174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k object 373"/>
          <p:cNvSpPr/>
          <p:nvPr/>
        </p:nvSpPr>
        <p:spPr>
          <a:xfrm>
            <a:off x="8149996" y="235432"/>
            <a:ext cx="145415" cy="145427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k object 374"/>
          <p:cNvSpPr/>
          <p:nvPr/>
        </p:nvSpPr>
        <p:spPr>
          <a:xfrm>
            <a:off x="5595" y="433451"/>
            <a:ext cx="88823" cy="88811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k object 375"/>
          <p:cNvSpPr/>
          <p:nvPr/>
        </p:nvSpPr>
        <p:spPr>
          <a:xfrm>
            <a:off x="144567" y="405638"/>
            <a:ext cx="144449" cy="144449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k object 376"/>
          <p:cNvSpPr/>
          <p:nvPr/>
        </p:nvSpPr>
        <p:spPr>
          <a:xfrm>
            <a:off x="501563" y="429056"/>
            <a:ext cx="97612" cy="97612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k object 377"/>
          <p:cNvSpPr/>
          <p:nvPr/>
        </p:nvSpPr>
        <p:spPr>
          <a:xfrm>
            <a:off x="683977" y="444677"/>
            <a:ext cx="66370" cy="6637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k object 378"/>
          <p:cNvSpPr/>
          <p:nvPr/>
        </p:nvSpPr>
        <p:spPr>
          <a:xfrm>
            <a:off x="1003894" y="431012"/>
            <a:ext cx="93700" cy="9368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k object 379"/>
          <p:cNvSpPr/>
          <p:nvPr/>
        </p:nvSpPr>
        <p:spPr>
          <a:xfrm>
            <a:off x="1526235" y="45297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79" y="0"/>
                </a:moveTo>
                <a:lnTo>
                  <a:pt x="15194" y="1956"/>
                </a:lnTo>
                <a:lnTo>
                  <a:pt x="7286" y="7292"/>
                </a:lnTo>
                <a:lnTo>
                  <a:pt x="1955" y="15205"/>
                </a:lnTo>
                <a:lnTo>
                  <a:pt x="0" y="24892"/>
                </a:lnTo>
                <a:lnTo>
                  <a:pt x="1955" y="34576"/>
                </a:lnTo>
                <a:lnTo>
                  <a:pt x="7286" y="42484"/>
                </a:lnTo>
                <a:lnTo>
                  <a:pt x="15194" y="47816"/>
                </a:lnTo>
                <a:lnTo>
                  <a:pt x="24879" y="49771"/>
                </a:lnTo>
                <a:lnTo>
                  <a:pt x="34571" y="47816"/>
                </a:lnTo>
                <a:lnTo>
                  <a:pt x="42483" y="42484"/>
                </a:lnTo>
                <a:lnTo>
                  <a:pt x="47816" y="34576"/>
                </a:lnTo>
                <a:lnTo>
                  <a:pt x="49771" y="24892"/>
                </a:lnTo>
                <a:lnTo>
                  <a:pt x="47816" y="15205"/>
                </a:lnTo>
                <a:lnTo>
                  <a:pt x="42483" y="7292"/>
                </a:lnTo>
                <a:lnTo>
                  <a:pt x="34571" y="1956"/>
                </a:lnTo>
                <a:lnTo>
                  <a:pt x="24879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k object 380"/>
          <p:cNvSpPr/>
          <p:nvPr/>
        </p:nvSpPr>
        <p:spPr>
          <a:xfrm>
            <a:off x="1701787" y="46175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5006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24993"/>
                </a:lnTo>
                <a:lnTo>
                  <a:pt x="7226" y="32219"/>
                </a:lnTo>
                <a:lnTo>
                  <a:pt x="25006" y="32219"/>
                </a:lnTo>
                <a:lnTo>
                  <a:pt x="32219" y="24993"/>
                </a:lnTo>
                <a:lnTo>
                  <a:pt x="32219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k object 381"/>
          <p:cNvSpPr/>
          <p:nvPr/>
        </p:nvSpPr>
        <p:spPr>
          <a:xfrm>
            <a:off x="2022195" y="44857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73" y="0"/>
                </a:moveTo>
                <a:lnTo>
                  <a:pt x="17879" y="2302"/>
                </a:lnTo>
                <a:lnTo>
                  <a:pt x="8574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75" y="56269"/>
                </a:lnTo>
                <a:lnTo>
                  <a:pt x="49984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89"/>
                </a:lnTo>
                <a:lnTo>
                  <a:pt x="49984" y="8580"/>
                </a:lnTo>
                <a:lnTo>
                  <a:pt x="40675" y="2302"/>
                </a:lnTo>
                <a:lnTo>
                  <a:pt x="29273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k object 382"/>
          <p:cNvSpPr/>
          <p:nvPr/>
        </p:nvSpPr>
        <p:spPr>
          <a:xfrm>
            <a:off x="2323579" y="416369"/>
            <a:ext cx="122974" cy="122986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k object 383"/>
          <p:cNvSpPr/>
          <p:nvPr/>
        </p:nvSpPr>
        <p:spPr>
          <a:xfrm>
            <a:off x="2674226" y="433451"/>
            <a:ext cx="88823" cy="88811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k object 384"/>
          <p:cNvSpPr/>
          <p:nvPr/>
        </p:nvSpPr>
        <p:spPr>
          <a:xfrm>
            <a:off x="2821495" y="413931"/>
            <a:ext cx="127863" cy="127863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k object 385"/>
          <p:cNvSpPr/>
          <p:nvPr/>
        </p:nvSpPr>
        <p:spPr>
          <a:xfrm>
            <a:off x="3035134" y="46078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62" y="26517"/>
                </a:lnTo>
                <a:lnTo>
                  <a:pt x="34162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k object 386"/>
          <p:cNvSpPr/>
          <p:nvPr/>
        </p:nvSpPr>
        <p:spPr>
          <a:xfrm>
            <a:off x="3188258" y="44711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k object 387"/>
          <p:cNvSpPr/>
          <p:nvPr/>
        </p:nvSpPr>
        <p:spPr>
          <a:xfrm>
            <a:off x="3350666" y="442722"/>
            <a:ext cx="70269" cy="70281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k object 388"/>
          <p:cNvSpPr/>
          <p:nvPr/>
        </p:nvSpPr>
        <p:spPr>
          <a:xfrm>
            <a:off x="3682784" y="441261"/>
            <a:ext cx="73202" cy="7320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k object 389"/>
          <p:cNvSpPr/>
          <p:nvPr/>
        </p:nvSpPr>
        <p:spPr>
          <a:xfrm>
            <a:off x="4010012" y="434911"/>
            <a:ext cx="85890" cy="8589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k object 390"/>
          <p:cNvSpPr/>
          <p:nvPr/>
        </p:nvSpPr>
        <p:spPr>
          <a:xfrm>
            <a:off x="4371403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94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82"/>
                </a:lnTo>
                <a:lnTo>
                  <a:pt x="6781" y="30251"/>
                </a:lnTo>
                <a:lnTo>
                  <a:pt x="23494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9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k object 391"/>
          <p:cNvSpPr/>
          <p:nvPr/>
        </p:nvSpPr>
        <p:spPr>
          <a:xfrm>
            <a:off x="4538205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82"/>
                </a:lnTo>
                <a:lnTo>
                  <a:pt x="6769" y="30251"/>
                </a:lnTo>
                <a:lnTo>
                  <a:pt x="23482" y="30251"/>
                </a:lnTo>
                <a:lnTo>
                  <a:pt x="30251" y="23482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DD0A1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k object 392"/>
          <p:cNvSpPr/>
          <p:nvPr/>
        </p:nvSpPr>
        <p:spPr>
          <a:xfrm>
            <a:off x="4666437" y="424180"/>
            <a:ext cx="107365" cy="107365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k object 393"/>
          <p:cNvSpPr/>
          <p:nvPr/>
        </p:nvSpPr>
        <p:spPr>
          <a:xfrm>
            <a:off x="5151196" y="408571"/>
            <a:ext cx="138595" cy="138582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k object 394"/>
          <p:cNvSpPr/>
          <p:nvPr/>
        </p:nvSpPr>
        <p:spPr>
          <a:xfrm>
            <a:off x="5316511" y="407098"/>
            <a:ext cx="141528" cy="141516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k object 395"/>
          <p:cNvSpPr/>
          <p:nvPr/>
        </p:nvSpPr>
        <p:spPr>
          <a:xfrm>
            <a:off x="5847143" y="437362"/>
            <a:ext cx="81000" cy="8100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k object 396"/>
          <p:cNvSpPr/>
          <p:nvPr/>
        </p:nvSpPr>
        <p:spPr>
          <a:xfrm>
            <a:off x="6012954" y="436384"/>
            <a:ext cx="82956" cy="82969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k object 397"/>
          <p:cNvSpPr/>
          <p:nvPr/>
        </p:nvSpPr>
        <p:spPr>
          <a:xfrm>
            <a:off x="6368986" y="45882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9E9E9E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k object 398"/>
          <p:cNvSpPr/>
          <p:nvPr/>
        </p:nvSpPr>
        <p:spPr>
          <a:xfrm>
            <a:off x="6527469" y="45053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94" y="2148"/>
                </a:lnTo>
                <a:lnTo>
                  <a:pt x="8007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3"/>
                </a:lnTo>
                <a:lnTo>
                  <a:pt x="8007" y="46647"/>
                </a:lnTo>
                <a:lnTo>
                  <a:pt x="16694" y="52501"/>
                </a:lnTo>
                <a:lnTo>
                  <a:pt x="27330" y="54648"/>
                </a:lnTo>
                <a:lnTo>
                  <a:pt x="37965" y="52501"/>
                </a:lnTo>
                <a:lnTo>
                  <a:pt x="46653" y="46647"/>
                </a:lnTo>
                <a:lnTo>
                  <a:pt x="52512" y="37963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8F8F8F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k object 399"/>
          <p:cNvSpPr/>
          <p:nvPr/>
        </p:nvSpPr>
        <p:spPr>
          <a:xfrm>
            <a:off x="6870331" y="45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DD0A14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k object 400"/>
          <p:cNvSpPr/>
          <p:nvPr/>
        </p:nvSpPr>
        <p:spPr>
          <a:xfrm>
            <a:off x="7186828" y="442722"/>
            <a:ext cx="70269" cy="70281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k object 401"/>
          <p:cNvSpPr/>
          <p:nvPr/>
        </p:nvSpPr>
        <p:spPr>
          <a:xfrm>
            <a:off x="7488694" y="410997"/>
            <a:ext cx="133705" cy="13373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k object 402"/>
          <p:cNvSpPr/>
          <p:nvPr/>
        </p:nvSpPr>
        <p:spPr>
          <a:xfrm>
            <a:off x="7861312" y="45004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2" y="0"/>
                </a:moveTo>
                <a:lnTo>
                  <a:pt x="16984" y="2184"/>
                </a:lnTo>
                <a:lnTo>
                  <a:pt x="8143" y="8143"/>
                </a:lnTo>
                <a:lnTo>
                  <a:pt x="2184" y="16984"/>
                </a:lnTo>
                <a:lnTo>
                  <a:pt x="0" y="27813"/>
                </a:lnTo>
                <a:lnTo>
                  <a:pt x="2184" y="38636"/>
                </a:lnTo>
                <a:lnTo>
                  <a:pt x="8143" y="47477"/>
                </a:lnTo>
                <a:lnTo>
                  <a:pt x="16984" y="53439"/>
                </a:lnTo>
                <a:lnTo>
                  <a:pt x="27812" y="55626"/>
                </a:lnTo>
                <a:lnTo>
                  <a:pt x="38641" y="53439"/>
                </a:lnTo>
                <a:lnTo>
                  <a:pt x="47482" y="47477"/>
                </a:lnTo>
                <a:lnTo>
                  <a:pt x="53441" y="38636"/>
                </a:lnTo>
                <a:lnTo>
                  <a:pt x="55625" y="27813"/>
                </a:lnTo>
                <a:lnTo>
                  <a:pt x="53441" y="16984"/>
                </a:lnTo>
                <a:lnTo>
                  <a:pt x="47482" y="8143"/>
                </a:lnTo>
                <a:lnTo>
                  <a:pt x="38641" y="2184"/>
                </a:lnTo>
                <a:lnTo>
                  <a:pt x="27812" y="0"/>
                </a:lnTo>
                <a:close/>
              </a:path>
            </a:pathLst>
          </a:custGeom>
          <a:solidFill>
            <a:srgbClr val="FFCF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k object 403"/>
          <p:cNvSpPr/>
          <p:nvPr/>
        </p:nvSpPr>
        <p:spPr>
          <a:xfrm>
            <a:off x="8188058" y="443204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645" y="0"/>
                </a:moveTo>
                <a:lnTo>
                  <a:pt x="21163" y="2723"/>
                </a:lnTo>
                <a:lnTo>
                  <a:pt x="10150" y="10152"/>
                </a:lnTo>
                <a:lnTo>
                  <a:pt x="2723" y="21168"/>
                </a:lnTo>
                <a:lnTo>
                  <a:pt x="0" y="34658"/>
                </a:lnTo>
                <a:lnTo>
                  <a:pt x="2723" y="48145"/>
                </a:lnTo>
                <a:lnTo>
                  <a:pt x="10150" y="59158"/>
                </a:lnTo>
                <a:lnTo>
                  <a:pt x="21163" y="66581"/>
                </a:lnTo>
                <a:lnTo>
                  <a:pt x="34645" y="69303"/>
                </a:lnTo>
                <a:lnTo>
                  <a:pt x="48127" y="66581"/>
                </a:lnTo>
                <a:lnTo>
                  <a:pt x="59140" y="59158"/>
                </a:lnTo>
                <a:lnTo>
                  <a:pt x="66567" y="48145"/>
                </a:lnTo>
                <a:lnTo>
                  <a:pt x="69291" y="34658"/>
                </a:lnTo>
                <a:lnTo>
                  <a:pt x="66567" y="21168"/>
                </a:lnTo>
                <a:lnTo>
                  <a:pt x="59140" y="10152"/>
                </a:lnTo>
                <a:lnTo>
                  <a:pt x="48127" y="2723"/>
                </a:lnTo>
                <a:lnTo>
                  <a:pt x="34645" y="0"/>
                </a:lnTo>
                <a:close/>
              </a:path>
            </a:pathLst>
          </a:custGeom>
          <a:solidFill>
            <a:srgbClr val="8B8B8B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k object 404"/>
          <p:cNvSpPr/>
          <p:nvPr/>
        </p:nvSpPr>
        <p:spPr>
          <a:xfrm>
            <a:off x="683977" y="1327607"/>
            <a:ext cx="66370" cy="663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k object 405"/>
          <p:cNvSpPr/>
          <p:nvPr/>
        </p:nvSpPr>
        <p:spPr>
          <a:xfrm>
            <a:off x="1003894" y="1313941"/>
            <a:ext cx="93700" cy="93687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k object 406"/>
          <p:cNvSpPr/>
          <p:nvPr/>
        </p:nvSpPr>
        <p:spPr>
          <a:xfrm>
            <a:off x="1526235" y="133590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79" y="0"/>
                </a:moveTo>
                <a:lnTo>
                  <a:pt x="15194" y="1955"/>
                </a:lnTo>
                <a:lnTo>
                  <a:pt x="7286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6" y="42483"/>
                </a:lnTo>
                <a:lnTo>
                  <a:pt x="15194" y="47816"/>
                </a:lnTo>
                <a:lnTo>
                  <a:pt x="24879" y="49771"/>
                </a:lnTo>
                <a:lnTo>
                  <a:pt x="34571" y="47816"/>
                </a:lnTo>
                <a:lnTo>
                  <a:pt x="42483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3" y="7286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k object 407"/>
          <p:cNvSpPr/>
          <p:nvPr/>
        </p:nvSpPr>
        <p:spPr>
          <a:xfrm>
            <a:off x="1701787" y="134467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5006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24993"/>
                </a:lnTo>
                <a:lnTo>
                  <a:pt x="7226" y="32219"/>
                </a:lnTo>
                <a:lnTo>
                  <a:pt x="25006" y="32219"/>
                </a:lnTo>
                <a:lnTo>
                  <a:pt x="32219" y="24993"/>
                </a:lnTo>
                <a:lnTo>
                  <a:pt x="32219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k object 408"/>
          <p:cNvSpPr/>
          <p:nvPr/>
        </p:nvSpPr>
        <p:spPr>
          <a:xfrm>
            <a:off x="3035134" y="134369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62" y="26517"/>
                </a:lnTo>
                <a:lnTo>
                  <a:pt x="34162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k object 409"/>
          <p:cNvSpPr/>
          <p:nvPr/>
        </p:nvSpPr>
        <p:spPr>
          <a:xfrm>
            <a:off x="3188258" y="133004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1"/>
                </a:lnTo>
                <a:lnTo>
                  <a:pt x="9005" y="52474"/>
                </a:lnTo>
                <a:lnTo>
                  <a:pt x="18779" y="59064"/>
                </a:lnTo>
                <a:lnTo>
                  <a:pt x="30746" y="61480"/>
                </a:lnTo>
                <a:lnTo>
                  <a:pt x="42714" y="59064"/>
                </a:lnTo>
                <a:lnTo>
                  <a:pt x="52487" y="52474"/>
                </a:lnTo>
                <a:lnTo>
                  <a:pt x="59077" y="42701"/>
                </a:lnTo>
                <a:lnTo>
                  <a:pt x="61493" y="30733"/>
                </a:lnTo>
                <a:lnTo>
                  <a:pt x="59077" y="18768"/>
                </a:lnTo>
                <a:lnTo>
                  <a:pt x="52487" y="8999"/>
                </a:lnTo>
                <a:lnTo>
                  <a:pt x="42714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k object 410"/>
          <p:cNvSpPr/>
          <p:nvPr/>
        </p:nvSpPr>
        <p:spPr>
          <a:xfrm>
            <a:off x="3682784" y="1324178"/>
            <a:ext cx="73202" cy="73215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k object 411"/>
          <p:cNvSpPr/>
          <p:nvPr/>
        </p:nvSpPr>
        <p:spPr>
          <a:xfrm>
            <a:off x="4371403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4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69"/>
                </a:lnTo>
                <a:lnTo>
                  <a:pt x="6781" y="30238"/>
                </a:lnTo>
                <a:lnTo>
                  <a:pt x="23494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k object 412"/>
          <p:cNvSpPr/>
          <p:nvPr/>
        </p:nvSpPr>
        <p:spPr>
          <a:xfrm>
            <a:off x="4538205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82" y="30238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k object 413"/>
          <p:cNvSpPr/>
          <p:nvPr/>
        </p:nvSpPr>
        <p:spPr>
          <a:xfrm>
            <a:off x="4666437" y="1307096"/>
            <a:ext cx="107365" cy="107365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k object 414"/>
          <p:cNvSpPr/>
          <p:nvPr/>
        </p:nvSpPr>
        <p:spPr>
          <a:xfrm>
            <a:off x="5151196" y="1291488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k object 415"/>
          <p:cNvSpPr/>
          <p:nvPr/>
        </p:nvSpPr>
        <p:spPr>
          <a:xfrm>
            <a:off x="5847143" y="1320291"/>
            <a:ext cx="81000" cy="8098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k object 416"/>
          <p:cNvSpPr/>
          <p:nvPr/>
        </p:nvSpPr>
        <p:spPr>
          <a:xfrm>
            <a:off x="6368986" y="134175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3" y="32486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6" y="5573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k object 417"/>
          <p:cNvSpPr/>
          <p:nvPr/>
        </p:nvSpPr>
        <p:spPr>
          <a:xfrm>
            <a:off x="6870331" y="1342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k object 418"/>
          <p:cNvSpPr/>
          <p:nvPr/>
        </p:nvSpPr>
        <p:spPr>
          <a:xfrm>
            <a:off x="7186828" y="1325638"/>
            <a:ext cx="70269" cy="7028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k object 419"/>
          <p:cNvSpPr/>
          <p:nvPr/>
        </p:nvSpPr>
        <p:spPr>
          <a:xfrm>
            <a:off x="7861312" y="133296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812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2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5" y="27813"/>
                </a:lnTo>
                <a:lnTo>
                  <a:pt x="53441" y="16989"/>
                </a:lnTo>
                <a:lnTo>
                  <a:pt x="47482" y="8148"/>
                </a:lnTo>
                <a:lnTo>
                  <a:pt x="38641" y="2186"/>
                </a:lnTo>
                <a:lnTo>
                  <a:pt x="2781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k object 420"/>
          <p:cNvSpPr/>
          <p:nvPr/>
        </p:nvSpPr>
        <p:spPr>
          <a:xfrm>
            <a:off x="8188058" y="132613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645" y="0"/>
                </a:moveTo>
                <a:lnTo>
                  <a:pt x="21163" y="2721"/>
                </a:lnTo>
                <a:lnTo>
                  <a:pt x="10150" y="10145"/>
                </a:lnTo>
                <a:lnTo>
                  <a:pt x="2723" y="21158"/>
                </a:lnTo>
                <a:lnTo>
                  <a:pt x="0" y="34645"/>
                </a:lnTo>
                <a:lnTo>
                  <a:pt x="2723" y="48135"/>
                </a:lnTo>
                <a:lnTo>
                  <a:pt x="10150" y="59151"/>
                </a:lnTo>
                <a:lnTo>
                  <a:pt x="21163" y="66579"/>
                </a:lnTo>
                <a:lnTo>
                  <a:pt x="34645" y="69303"/>
                </a:lnTo>
                <a:lnTo>
                  <a:pt x="48127" y="66579"/>
                </a:lnTo>
                <a:lnTo>
                  <a:pt x="59140" y="59151"/>
                </a:lnTo>
                <a:lnTo>
                  <a:pt x="66567" y="48135"/>
                </a:lnTo>
                <a:lnTo>
                  <a:pt x="69291" y="34645"/>
                </a:lnTo>
                <a:lnTo>
                  <a:pt x="66567" y="21158"/>
                </a:lnTo>
                <a:lnTo>
                  <a:pt x="59140" y="10145"/>
                </a:lnTo>
                <a:lnTo>
                  <a:pt x="48127" y="2721"/>
                </a:lnTo>
                <a:lnTo>
                  <a:pt x="3464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k object 421"/>
          <p:cNvSpPr/>
          <p:nvPr/>
        </p:nvSpPr>
        <p:spPr>
          <a:xfrm>
            <a:off x="19745" y="61732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30264" y="0"/>
                </a:moveTo>
                <a:lnTo>
                  <a:pt x="18484" y="2378"/>
                </a:lnTo>
                <a:lnTo>
                  <a:pt x="8864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23"/>
                </a:lnTo>
                <a:lnTo>
                  <a:pt x="8864" y="51639"/>
                </a:lnTo>
                <a:lnTo>
                  <a:pt x="18484" y="58124"/>
                </a:lnTo>
                <a:lnTo>
                  <a:pt x="30264" y="60502"/>
                </a:lnTo>
                <a:lnTo>
                  <a:pt x="42036" y="58124"/>
                </a:lnTo>
                <a:lnTo>
                  <a:pt x="51652" y="51639"/>
                </a:lnTo>
                <a:lnTo>
                  <a:pt x="58137" y="42023"/>
                </a:lnTo>
                <a:lnTo>
                  <a:pt x="60515" y="30251"/>
                </a:lnTo>
                <a:lnTo>
                  <a:pt x="58137" y="18479"/>
                </a:lnTo>
                <a:lnTo>
                  <a:pt x="51652" y="8863"/>
                </a:lnTo>
                <a:lnTo>
                  <a:pt x="42036" y="2378"/>
                </a:lnTo>
                <a:lnTo>
                  <a:pt x="30264" y="0"/>
                </a:lnTo>
                <a:close/>
              </a:path>
            </a:pathLst>
          </a:custGeom>
          <a:solidFill>
            <a:srgbClr val="DD0A14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k object 422"/>
          <p:cNvSpPr/>
          <p:nvPr/>
        </p:nvSpPr>
        <p:spPr>
          <a:xfrm>
            <a:off x="181178" y="611949"/>
            <a:ext cx="71247" cy="71259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k object 423"/>
          <p:cNvSpPr/>
          <p:nvPr/>
        </p:nvSpPr>
        <p:spPr>
          <a:xfrm>
            <a:off x="487419" y="584619"/>
            <a:ext cx="125907" cy="125907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k object 424"/>
          <p:cNvSpPr/>
          <p:nvPr/>
        </p:nvSpPr>
        <p:spPr>
          <a:xfrm>
            <a:off x="654206" y="584619"/>
            <a:ext cx="125907" cy="125907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k object 425"/>
          <p:cNvSpPr/>
          <p:nvPr/>
        </p:nvSpPr>
        <p:spPr>
          <a:xfrm>
            <a:off x="1178976" y="609028"/>
            <a:ext cx="77114" cy="77088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k object 426"/>
          <p:cNvSpPr/>
          <p:nvPr/>
        </p:nvSpPr>
        <p:spPr>
          <a:xfrm>
            <a:off x="1523784" y="62024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7330" y="0"/>
                </a:moveTo>
                <a:lnTo>
                  <a:pt x="16694" y="2148"/>
                </a:lnTo>
                <a:lnTo>
                  <a:pt x="8007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5"/>
                </a:lnTo>
                <a:lnTo>
                  <a:pt x="8007" y="46653"/>
                </a:lnTo>
                <a:lnTo>
                  <a:pt x="16694" y="52512"/>
                </a:lnTo>
                <a:lnTo>
                  <a:pt x="27330" y="54660"/>
                </a:lnTo>
                <a:lnTo>
                  <a:pt x="37965" y="52512"/>
                </a:lnTo>
                <a:lnTo>
                  <a:pt x="46653" y="46653"/>
                </a:lnTo>
                <a:lnTo>
                  <a:pt x="52512" y="37965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k object 427"/>
          <p:cNvSpPr/>
          <p:nvPr/>
        </p:nvSpPr>
        <p:spPr>
          <a:xfrm>
            <a:off x="1652511" y="582193"/>
            <a:ext cx="130784" cy="130771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k object 428"/>
          <p:cNvSpPr/>
          <p:nvPr/>
        </p:nvSpPr>
        <p:spPr>
          <a:xfrm>
            <a:off x="2005126" y="601218"/>
            <a:ext cx="92722" cy="9270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k object 429"/>
          <p:cNvSpPr/>
          <p:nvPr/>
        </p:nvSpPr>
        <p:spPr>
          <a:xfrm>
            <a:off x="2362123" y="62463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1"/>
                </a:lnTo>
                <a:lnTo>
                  <a:pt x="6715" y="39152"/>
                </a:lnTo>
                <a:lnTo>
                  <a:pt x="14005" y="44069"/>
                </a:lnTo>
                <a:lnTo>
                  <a:pt x="22936" y="45872"/>
                </a:lnTo>
                <a:lnTo>
                  <a:pt x="31867" y="44069"/>
                </a:lnTo>
                <a:lnTo>
                  <a:pt x="39157" y="39152"/>
                </a:lnTo>
                <a:lnTo>
                  <a:pt x="44070" y="31861"/>
                </a:lnTo>
                <a:lnTo>
                  <a:pt x="45872" y="22936"/>
                </a:lnTo>
                <a:lnTo>
                  <a:pt x="44070" y="14010"/>
                </a:lnTo>
                <a:lnTo>
                  <a:pt x="39157" y="6719"/>
                </a:lnTo>
                <a:lnTo>
                  <a:pt x="31867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k object 430"/>
          <p:cNvSpPr/>
          <p:nvPr/>
        </p:nvSpPr>
        <p:spPr>
          <a:xfrm>
            <a:off x="2674708" y="603656"/>
            <a:ext cx="87845" cy="87833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k object 431"/>
          <p:cNvSpPr/>
          <p:nvPr/>
        </p:nvSpPr>
        <p:spPr>
          <a:xfrm>
            <a:off x="2839554" y="601713"/>
            <a:ext cx="91744" cy="91732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k object 432"/>
          <p:cNvSpPr/>
          <p:nvPr/>
        </p:nvSpPr>
        <p:spPr>
          <a:xfrm>
            <a:off x="3024403" y="6197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2" y="0"/>
                </a:moveTo>
                <a:lnTo>
                  <a:pt x="16984" y="2184"/>
                </a:lnTo>
                <a:lnTo>
                  <a:pt x="8143" y="8143"/>
                </a:lnTo>
                <a:lnTo>
                  <a:pt x="2184" y="16984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2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5" y="27813"/>
                </a:lnTo>
                <a:lnTo>
                  <a:pt x="53441" y="16984"/>
                </a:lnTo>
                <a:lnTo>
                  <a:pt x="47482" y="8143"/>
                </a:lnTo>
                <a:lnTo>
                  <a:pt x="38641" y="2184"/>
                </a:lnTo>
                <a:lnTo>
                  <a:pt x="27812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k object 433"/>
          <p:cNvSpPr/>
          <p:nvPr/>
        </p:nvSpPr>
        <p:spPr>
          <a:xfrm>
            <a:off x="3322840" y="584619"/>
            <a:ext cx="125907" cy="125907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k object 434"/>
          <p:cNvSpPr/>
          <p:nvPr/>
        </p:nvSpPr>
        <p:spPr>
          <a:xfrm>
            <a:off x="3654958" y="583158"/>
            <a:ext cx="128828" cy="12882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k object 435"/>
          <p:cNvSpPr/>
          <p:nvPr/>
        </p:nvSpPr>
        <p:spPr>
          <a:xfrm>
            <a:off x="3817835" y="579247"/>
            <a:ext cx="136651" cy="136651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k object 436"/>
          <p:cNvSpPr/>
          <p:nvPr/>
        </p:nvSpPr>
        <p:spPr>
          <a:xfrm>
            <a:off x="4339196" y="600227"/>
            <a:ext cx="94678" cy="94691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k object 437"/>
          <p:cNvSpPr/>
          <p:nvPr/>
        </p:nvSpPr>
        <p:spPr>
          <a:xfrm>
            <a:off x="4514773" y="609028"/>
            <a:ext cx="77101" cy="77088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k object 438"/>
          <p:cNvSpPr/>
          <p:nvPr/>
        </p:nvSpPr>
        <p:spPr>
          <a:xfrm>
            <a:off x="4659109" y="586562"/>
            <a:ext cx="122008" cy="122021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k object 439"/>
          <p:cNvSpPr/>
          <p:nvPr/>
        </p:nvSpPr>
        <p:spPr>
          <a:xfrm>
            <a:off x="4871288" y="63196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85" y="0"/>
                </a:lnTo>
                <a:lnTo>
                  <a:pt x="0" y="6985"/>
                </a:lnTo>
                <a:lnTo>
                  <a:pt x="0" y="24231"/>
                </a:lnTo>
                <a:lnTo>
                  <a:pt x="6985" y="31216"/>
                </a:lnTo>
                <a:lnTo>
                  <a:pt x="24244" y="31216"/>
                </a:lnTo>
                <a:lnTo>
                  <a:pt x="31229" y="24231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k object 440"/>
          <p:cNvSpPr/>
          <p:nvPr/>
        </p:nvSpPr>
        <p:spPr>
          <a:xfrm>
            <a:off x="5148745" y="575843"/>
            <a:ext cx="143471" cy="143459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k object 441"/>
          <p:cNvSpPr/>
          <p:nvPr/>
        </p:nvSpPr>
        <p:spPr>
          <a:xfrm>
            <a:off x="5368239" y="6285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8"/>
                </a:lnTo>
                <a:lnTo>
                  <a:pt x="5575" y="32499"/>
                </a:lnTo>
                <a:lnTo>
                  <a:pt x="11626" y="36578"/>
                </a:lnTo>
                <a:lnTo>
                  <a:pt x="19037" y="38074"/>
                </a:lnTo>
                <a:lnTo>
                  <a:pt x="26448" y="36578"/>
                </a:lnTo>
                <a:lnTo>
                  <a:pt x="32499" y="32499"/>
                </a:lnTo>
                <a:lnTo>
                  <a:pt x="36578" y="26448"/>
                </a:lnTo>
                <a:lnTo>
                  <a:pt x="38074" y="19037"/>
                </a:lnTo>
                <a:lnTo>
                  <a:pt x="36578" y="11626"/>
                </a:lnTo>
                <a:lnTo>
                  <a:pt x="32499" y="5575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k object 442"/>
          <p:cNvSpPr/>
          <p:nvPr/>
        </p:nvSpPr>
        <p:spPr>
          <a:xfrm>
            <a:off x="5864212" y="62414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90">
                <a:moveTo>
                  <a:pt x="23431" y="0"/>
                </a:moveTo>
                <a:lnTo>
                  <a:pt x="14310" y="1841"/>
                </a:lnTo>
                <a:lnTo>
                  <a:pt x="6862" y="6862"/>
                </a:lnTo>
                <a:lnTo>
                  <a:pt x="1841" y="14310"/>
                </a:lnTo>
                <a:lnTo>
                  <a:pt x="0" y="23431"/>
                </a:lnTo>
                <a:lnTo>
                  <a:pt x="1841" y="32552"/>
                </a:lnTo>
                <a:lnTo>
                  <a:pt x="6862" y="40000"/>
                </a:lnTo>
                <a:lnTo>
                  <a:pt x="14310" y="45021"/>
                </a:lnTo>
                <a:lnTo>
                  <a:pt x="23431" y="46863"/>
                </a:lnTo>
                <a:lnTo>
                  <a:pt x="32544" y="45021"/>
                </a:lnTo>
                <a:lnTo>
                  <a:pt x="39989" y="40000"/>
                </a:lnTo>
                <a:lnTo>
                  <a:pt x="45009" y="32552"/>
                </a:lnTo>
                <a:lnTo>
                  <a:pt x="46850" y="23431"/>
                </a:lnTo>
                <a:lnTo>
                  <a:pt x="45009" y="14310"/>
                </a:lnTo>
                <a:lnTo>
                  <a:pt x="39989" y="6862"/>
                </a:lnTo>
                <a:lnTo>
                  <a:pt x="32544" y="1841"/>
                </a:lnTo>
                <a:lnTo>
                  <a:pt x="23431" y="0"/>
                </a:lnTo>
                <a:close/>
              </a:path>
            </a:pathLst>
          </a:custGeom>
          <a:solidFill>
            <a:srgbClr val="8B8B8B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k object 443"/>
          <p:cNvSpPr/>
          <p:nvPr/>
        </p:nvSpPr>
        <p:spPr>
          <a:xfrm>
            <a:off x="6348476" y="608050"/>
            <a:ext cx="79057" cy="79044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k object 444"/>
          <p:cNvSpPr/>
          <p:nvPr/>
        </p:nvSpPr>
        <p:spPr>
          <a:xfrm>
            <a:off x="6491363" y="584136"/>
            <a:ext cx="126885" cy="126873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k object 445"/>
          <p:cNvSpPr/>
          <p:nvPr/>
        </p:nvSpPr>
        <p:spPr>
          <a:xfrm>
            <a:off x="6655714" y="581698"/>
            <a:ext cx="131762" cy="131749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k object 446"/>
          <p:cNvSpPr/>
          <p:nvPr/>
        </p:nvSpPr>
        <p:spPr>
          <a:xfrm>
            <a:off x="6818591" y="577786"/>
            <a:ext cx="139573" cy="139573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k object 447"/>
          <p:cNvSpPr/>
          <p:nvPr/>
        </p:nvSpPr>
        <p:spPr>
          <a:xfrm>
            <a:off x="7193165" y="61876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4"/>
                </a:lnTo>
                <a:lnTo>
                  <a:pt x="8434" y="8439"/>
                </a:lnTo>
                <a:lnTo>
                  <a:pt x="2262" y="17595"/>
                </a:lnTo>
                <a:lnTo>
                  <a:pt x="0" y="28803"/>
                </a:lnTo>
                <a:lnTo>
                  <a:pt x="2262" y="40012"/>
                </a:lnTo>
                <a:lnTo>
                  <a:pt x="8434" y="49168"/>
                </a:lnTo>
                <a:lnTo>
                  <a:pt x="17589" y="55342"/>
                </a:lnTo>
                <a:lnTo>
                  <a:pt x="28803" y="57607"/>
                </a:lnTo>
                <a:lnTo>
                  <a:pt x="40010" y="55342"/>
                </a:lnTo>
                <a:lnTo>
                  <a:pt x="49161" y="49168"/>
                </a:lnTo>
                <a:lnTo>
                  <a:pt x="55331" y="40012"/>
                </a:lnTo>
                <a:lnTo>
                  <a:pt x="57594" y="28803"/>
                </a:lnTo>
                <a:lnTo>
                  <a:pt x="55331" y="17595"/>
                </a:lnTo>
                <a:lnTo>
                  <a:pt x="49161" y="8439"/>
                </a:lnTo>
                <a:lnTo>
                  <a:pt x="40010" y="2264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k object 448"/>
          <p:cNvSpPr/>
          <p:nvPr/>
        </p:nvSpPr>
        <p:spPr>
          <a:xfrm>
            <a:off x="7520393" y="612432"/>
            <a:ext cx="70281" cy="70281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k object 449"/>
          <p:cNvSpPr/>
          <p:nvPr/>
        </p:nvSpPr>
        <p:spPr>
          <a:xfrm>
            <a:off x="8150961" y="575843"/>
            <a:ext cx="143484" cy="143459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k object 450"/>
          <p:cNvSpPr/>
          <p:nvPr/>
        </p:nvSpPr>
        <p:spPr>
          <a:xfrm>
            <a:off x="29999" y="797293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5"/>
                </a:lnTo>
                <a:lnTo>
                  <a:pt x="27791" y="38433"/>
                </a:lnTo>
                <a:lnTo>
                  <a:pt x="34153" y="34147"/>
                </a:lnTo>
                <a:lnTo>
                  <a:pt x="38444" y="27789"/>
                </a:lnTo>
                <a:lnTo>
                  <a:pt x="40017" y="20002"/>
                </a:lnTo>
                <a:lnTo>
                  <a:pt x="38444" y="12215"/>
                </a:lnTo>
                <a:lnTo>
                  <a:pt x="34153" y="5857"/>
                </a:lnTo>
                <a:lnTo>
                  <a:pt x="27791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k object 451"/>
          <p:cNvSpPr/>
          <p:nvPr/>
        </p:nvSpPr>
        <p:spPr>
          <a:xfrm>
            <a:off x="985352" y="751916"/>
            <a:ext cx="130784" cy="130771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k object 452"/>
          <p:cNvSpPr/>
          <p:nvPr/>
        </p:nvSpPr>
        <p:spPr>
          <a:xfrm>
            <a:off x="1182391" y="782154"/>
            <a:ext cx="70281" cy="70294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k object 453"/>
          <p:cNvSpPr/>
          <p:nvPr/>
        </p:nvSpPr>
        <p:spPr>
          <a:xfrm>
            <a:off x="1535493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k object 454"/>
          <p:cNvSpPr/>
          <p:nvPr/>
        </p:nvSpPr>
        <p:spPr>
          <a:xfrm>
            <a:off x="1697901" y="79729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20002" y="0"/>
                </a:moveTo>
                <a:lnTo>
                  <a:pt x="12210" y="1571"/>
                </a:lnTo>
                <a:lnTo>
                  <a:pt x="5853" y="5857"/>
                </a:lnTo>
                <a:lnTo>
                  <a:pt x="1569" y="12215"/>
                </a:lnTo>
                <a:lnTo>
                  <a:pt x="0" y="20002"/>
                </a:lnTo>
                <a:lnTo>
                  <a:pt x="1569" y="27789"/>
                </a:lnTo>
                <a:lnTo>
                  <a:pt x="5853" y="34147"/>
                </a:lnTo>
                <a:lnTo>
                  <a:pt x="12210" y="38433"/>
                </a:lnTo>
                <a:lnTo>
                  <a:pt x="20002" y="40005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k object 455"/>
          <p:cNvSpPr/>
          <p:nvPr/>
        </p:nvSpPr>
        <p:spPr>
          <a:xfrm>
            <a:off x="2022678" y="78850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40004" y="55329"/>
                </a:lnTo>
                <a:lnTo>
                  <a:pt x="49160" y="49155"/>
                </a:lnTo>
                <a:lnTo>
                  <a:pt x="55331" y="39999"/>
                </a:lnTo>
                <a:lnTo>
                  <a:pt x="57594" y="28790"/>
                </a:lnTo>
                <a:lnTo>
                  <a:pt x="55331" y="17584"/>
                </a:lnTo>
                <a:lnTo>
                  <a:pt x="49160" y="8432"/>
                </a:lnTo>
                <a:lnTo>
                  <a:pt x="40004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k object 456"/>
          <p:cNvSpPr/>
          <p:nvPr/>
        </p:nvSpPr>
        <p:spPr>
          <a:xfrm>
            <a:off x="2333828" y="766063"/>
            <a:ext cx="102476" cy="102476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k object 457"/>
          <p:cNvSpPr/>
          <p:nvPr/>
        </p:nvSpPr>
        <p:spPr>
          <a:xfrm>
            <a:off x="2814180" y="746048"/>
            <a:ext cx="142506" cy="142494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k object 458"/>
          <p:cNvSpPr/>
          <p:nvPr/>
        </p:nvSpPr>
        <p:spPr>
          <a:xfrm>
            <a:off x="3031235" y="79631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20993" y="0"/>
                </a:moveTo>
                <a:lnTo>
                  <a:pt x="12821" y="1649"/>
                </a:lnTo>
                <a:lnTo>
                  <a:pt x="6148" y="6146"/>
                </a:lnTo>
                <a:lnTo>
                  <a:pt x="1649" y="12815"/>
                </a:lnTo>
                <a:lnTo>
                  <a:pt x="0" y="20980"/>
                </a:lnTo>
                <a:lnTo>
                  <a:pt x="1649" y="29150"/>
                </a:lnTo>
                <a:lnTo>
                  <a:pt x="6148" y="35818"/>
                </a:lnTo>
                <a:lnTo>
                  <a:pt x="12821" y="40313"/>
                </a:lnTo>
                <a:lnTo>
                  <a:pt x="20993" y="41960"/>
                </a:lnTo>
                <a:lnTo>
                  <a:pt x="29157" y="40313"/>
                </a:lnTo>
                <a:lnTo>
                  <a:pt x="35826" y="35818"/>
                </a:lnTo>
                <a:lnTo>
                  <a:pt x="40324" y="29150"/>
                </a:lnTo>
                <a:lnTo>
                  <a:pt x="41973" y="20980"/>
                </a:lnTo>
                <a:lnTo>
                  <a:pt x="40324" y="12815"/>
                </a:lnTo>
                <a:lnTo>
                  <a:pt x="35826" y="6146"/>
                </a:lnTo>
                <a:lnTo>
                  <a:pt x="29157" y="1649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k object 459"/>
          <p:cNvSpPr/>
          <p:nvPr/>
        </p:nvSpPr>
        <p:spPr>
          <a:xfrm>
            <a:off x="3160941" y="759231"/>
            <a:ext cx="116141" cy="116128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k object 460"/>
          <p:cNvSpPr/>
          <p:nvPr/>
        </p:nvSpPr>
        <p:spPr>
          <a:xfrm>
            <a:off x="3366274" y="79777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9" y="0"/>
                </a:moveTo>
                <a:lnTo>
                  <a:pt x="11921" y="1533"/>
                </a:lnTo>
                <a:lnTo>
                  <a:pt x="5716" y="5716"/>
                </a:lnTo>
                <a:lnTo>
                  <a:pt x="1533" y="11921"/>
                </a:lnTo>
                <a:lnTo>
                  <a:pt x="0" y="19519"/>
                </a:lnTo>
                <a:lnTo>
                  <a:pt x="1533" y="27124"/>
                </a:lnTo>
                <a:lnTo>
                  <a:pt x="5716" y="33327"/>
                </a:lnTo>
                <a:lnTo>
                  <a:pt x="11921" y="37507"/>
                </a:lnTo>
                <a:lnTo>
                  <a:pt x="19519" y="39039"/>
                </a:lnTo>
                <a:lnTo>
                  <a:pt x="27118" y="37507"/>
                </a:lnTo>
                <a:lnTo>
                  <a:pt x="33323" y="33327"/>
                </a:lnTo>
                <a:lnTo>
                  <a:pt x="37506" y="27124"/>
                </a:lnTo>
                <a:lnTo>
                  <a:pt x="39039" y="19519"/>
                </a:lnTo>
                <a:lnTo>
                  <a:pt x="37506" y="11921"/>
                </a:lnTo>
                <a:lnTo>
                  <a:pt x="33323" y="5716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4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k object 461"/>
          <p:cNvSpPr/>
          <p:nvPr/>
        </p:nvSpPr>
        <p:spPr>
          <a:xfrm>
            <a:off x="3661295" y="759231"/>
            <a:ext cx="116154" cy="116128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k object 462"/>
          <p:cNvSpPr/>
          <p:nvPr/>
        </p:nvSpPr>
        <p:spPr>
          <a:xfrm>
            <a:off x="4037342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k object 463"/>
          <p:cNvSpPr/>
          <p:nvPr/>
        </p:nvSpPr>
        <p:spPr>
          <a:xfrm>
            <a:off x="4326991" y="757770"/>
            <a:ext cx="119075" cy="119062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k object 464"/>
          <p:cNvSpPr/>
          <p:nvPr/>
        </p:nvSpPr>
        <p:spPr>
          <a:xfrm>
            <a:off x="4676190" y="773379"/>
            <a:ext cx="87845" cy="87833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k object 465"/>
          <p:cNvSpPr/>
          <p:nvPr/>
        </p:nvSpPr>
        <p:spPr>
          <a:xfrm>
            <a:off x="4864455" y="79484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22453" y="0"/>
                </a:moveTo>
                <a:lnTo>
                  <a:pt x="13710" y="1765"/>
                </a:lnTo>
                <a:lnTo>
                  <a:pt x="6573" y="6578"/>
                </a:lnTo>
                <a:lnTo>
                  <a:pt x="1763" y="13716"/>
                </a:lnTo>
                <a:lnTo>
                  <a:pt x="0" y="22453"/>
                </a:lnTo>
                <a:lnTo>
                  <a:pt x="1763" y="31196"/>
                </a:lnTo>
                <a:lnTo>
                  <a:pt x="6573" y="38333"/>
                </a:lnTo>
                <a:lnTo>
                  <a:pt x="13710" y="43143"/>
                </a:lnTo>
                <a:lnTo>
                  <a:pt x="22453" y="44907"/>
                </a:lnTo>
                <a:lnTo>
                  <a:pt x="31189" y="43143"/>
                </a:lnTo>
                <a:lnTo>
                  <a:pt x="38322" y="38333"/>
                </a:lnTo>
                <a:lnTo>
                  <a:pt x="43131" y="31196"/>
                </a:lnTo>
                <a:lnTo>
                  <a:pt x="44894" y="22453"/>
                </a:lnTo>
                <a:lnTo>
                  <a:pt x="43131" y="13716"/>
                </a:lnTo>
                <a:lnTo>
                  <a:pt x="38322" y="6578"/>
                </a:lnTo>
                <a:lnTo>
                  <a:pt x="31189" y="1765"/>
                </a:lnTo>
                <a:lnTo>
                  <a:pt x="22453" y="0"/>
                </a:lnTo>
                <a:close/>
              </a:path>
            </a:pathLst>
          </a:custGeom>
          <a:solidFill>
            <a:srgbClr val="8B8B8B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k object 466"/>
          <p:cNvSpPr/>
          <p:nvPr/>
        </p:nvSpPr>
        <p:spPr>
          <a:xfrm>
            <a:off x="5172176" y="768984"/>
            <a:ext cx="96621" cy="96634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k object 467"/>
          <p:cNvSpPr/>
          <p:nvPr/>
        </p:nvSpPr>
        <p:spPr>
          <a:xfrm>
            <a:off x="5337987" y="768007"/>
            <a:ext cx="98577" cy="9859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k object 468"/>
          <p:cNvSpPr/>
          <p:nvPr/>
        </p:nvSpPr>
        <p:spPr>
          <a:xfrm>
            <a:off x="5682792" y="779233"/>
            <a:ext cx="76123" cy="76123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k object 469"/>
          <p:cNvSpPr/>
          <p:nvPr/>
        </p:nvSpPr>
        <p:spPr>
          <a:xfrm>
            <a:off x="5850077" y="779716"/>
            <a:ext cx="75145" cy="75158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k object 470"/>
          <p:cNvSpPr/>
          <p:nvPr/>
        </p:nvSpPr>
        <p:spPr>
          <a:xfrm>
            <a:off x="6014415" y="777290"/>
            <a:ext cx="80035" cy="80022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k object 471"/>
          <p:cNvSpPr/>
          <p:nvPr/>
        </p:nvSpPr>
        <p:spPr>
          <a:xfrm>
            <a:off x="6687439" y="783145"/>
            <a:ext cx="68313" cy="6830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k object 472"/>
          <p:cNvSpPr/>
          <p:nvPr/>
        </p:nvSpPr>
        <p:spPr>
          <a:xfrm>
            <a:off x="7179983" y="775322"/>
            <a:ext cx="83947" cy="83946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k object 473"/>
          <p:cNvSpPr/>
          <p:nvPr/>
        </p:nvSpPr>
        <p:spPr>
          <a:xfrm>
            <a:off x="7838846" y="767041"/>
            <a:ext cx="100533" cy="10052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k object 474"/>
          <p:cNvSpPr/>
          <p:nvPr/>
        </p:nvSpPr>
        <p:spPr>
          <a:xfrm>
            <a:off x="8179269" y="77386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43434" y="0"/>
                </a:moveTo>
                <a:lnTo>
                  <a:pt x="26526" y="3412"/>
                </a:lnTo>
                <a:lnTo>
                  <a:pt x="12720" y="12720"/>
                </a:lnTo>
                <a:lnTo>
                  <a:pt x="3412" y="26526"/>
                </a:lnTo>
                <a:lnTo>
                  <a:pt x="0" y="43433"/>
                </a:lnTo>
                <a:lnTo>
                  <a:pt x="3412" y="60341"/>
                </a:lnTo>
                <a:lnTo>
                  <a:pt x="12720" y="74147"/>
                </a:lnTo>
                <a:lnTo>
                  <a:pt x="26526" y="83455"/>
                </a:lnTo>
                <a:lnTo>
                  <a:pt x="43434" y="86867"/>
                </a:lnTo>
                <a:lnTo>
                  <a:pt x="60339" y="83455"/>
                </a:lnTo>
                <a:lnTo>
                  <a:pt x="74141" y="74147"/>
                </a:lnTo>
                <a:lnTo>
                  <a:pt x="83444" y="60341"/>
                </a:lnTo>
                <a:lnTo>
                  <a:pt x="86855" y="43433"/>
                </a:lnTo>
                <a:lnTo>
                  <a:pt x="83444" y="26526"/>
                </a:lnTo>
                <a:lnTo>
                  <a:pt x="74141" y="12720"/>
                </a:lnTo>
                <a:lnTo>
                  <a:pt x="60339" y="3412"/>
                </a:lnTo>
                <a:lnTo>
                  <a:pt x="43434" y="0"/>
                </a:lnTo>
                <a:close/>
              </a:path>
            </a:pathLst>
          </a:custGeom>
          <a:solidFill>
            <a:srgbClr val="DD0A14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k object 475"/>
          <p:cNvSpPr/>
          <p:nvPr/>
        </p:nvSpPr>
        <p:spPr>
          <a:xfrm>
            <a:off x="184099" y="954316"/>
            <a:ext cx="65392" cy="65392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k object 476"/>
          <p:cNvSpPr/>
          <p:nvPr/>
        </p:nvSpPr>
        <p:spPr>
          <a:xfrm>
            <a:off x="499136" y="935774"/>
            <a:ext cx="102476" cy="102476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k object 477"/>
          <p:cNvSpPr/>
          <p:nvPr/>
        </p:nvSpPr>
        <p:spPr>
          <a:xfrm>
            <a:off x="1026340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409" y="0"/>
                </a:moveTo>
                <a:lnTo>
                  <a:pt x="14905" y="1917"/>
                </a:lnTo>
                <a:lnTo>
                  <a:pt x="7146" y="7145"/>
                </a:lnTo>
                <a:lnTo>
                  <a:pt x="1917" y="14900"/>
                </a:lnTo>
                <a:lnTo>
                  <a:pt x="0" y="24396"/>
                </a:lnTo>
                <a:lnTo>
                  <a:pt x="1917" y="33900"/>
                </a:lnTo>
                <a:lnTo>
                  <a:pt x="7146" y="41659"/>
                </a:lnTo>
                <a:lnTo>
                  <a:pt x="14905" y="46888"/>
                </a:lnTo>
                <a:lnTo>
                  <a:pt x="24409" y="48806"/>
                </a:lnTo>
                <a:lnTo>
                  <a:pt x="33906" y="46888"/>
                </a:lnTo>
                <a:lnTo>
                  <a:pt x="41660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60" y="7145"/>
                </a:lnTo>
                <a:lnTo>
                  <a:pt x="33906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8F8F8F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k object 478"/>
          <p:cNvSpPr/>
          <p:nvPr/>
        </p:nvSpPr>
        <p:spPr>
          <a:xfrm>
            <a:off x="1183862" y="953338"/>
            <a:ext cx="67348" cy="6733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k object 479"/>
          <p:cNvSpPr/>
          <p:nvPr/>
        </p:nvSpPr>
        <p:spPr>
          <a:xfrm>
            <a:off x="1521828" y="95771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29273" y="0"/>
                </a:moveTo>
                <a:lnTo>
                  <a:pt x="17879" y="2304"/>
                </a:lnTo>
                <a:lnTo>
                  <a:pt x="8574" y="8585"/>
                </a:lnTo>
                <a:lnTo>
                  <a:pt x="2300" y="17895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75" y="56269"/>
                </a:lnTo>
                <a:lnTo>
                  <a:pt x="49984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95"/>
                </a:lnTo>
                <a:lnTo>
                  <a:pt x="49984" y="8585"/>
                </a:lnTo>
                <a:lnTo>
                  <a:pt x="40675" y="2304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k object 480"/>
          <p:cNvSpPr/>
          <p:nvPr/>
        </p:nvSpPr>
        <p:spPr>
          <a:xfrm>
            <a:off x="1699348" y="96846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554" y="0"/>
                </a:moveTo>
                <a:lnTo>
                  <a:pt x="11331" y="1457"/>
                </a:lnTo>
                <a:lnTo>
                  <a:pt x="5434" y="5432"/>
                </a:lnTo>
                <a:lnTo>
                  <a:pt x="1457" y="11326"/>
                </a:lnTo>
                <a:lnTo>
                  <a:pt x="0" y="18542"/>
                </a:lnTo>
                <a:lnTo>
                  <a:pt x="1457" y="25764"/>
                </a:lnTo>
                <a:lnTo>
                  <a:pt x="5434" y="31662"/>
                </a:lnTo>
                <a:lnTo>
                  <a:pt x="11331" y="35638"/>
                </a:lnTo>
                <a:lnTo>
                  <a:pt x="18554" y="37096"/>
                </a:lnTo>
                <a:lnTo>
                  <a:pt x="25770" y="35638"/>
                </a:lnTo>
                <a:lnTo>
                  <a:pt x="31664" y="31662"/>
                </a:lnTo>
                <a:lnTo>
                  <a:pt x="35638" y="25764"/>
                </a:lnTo>
                <a:lnTo>
                  <a:pt x="37096" y="18542"/>
                </a:lnTo>
                <a:lnTo>
                  <a:pt x="35638" y="11326"/>
                </a:lnTo>
                <a:lnTo>
                  <a:pt x="31664" y="5432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k object 481"/>
          <p:cNvSpPr/>
          <p:nvPr/>
        </p:nvSpPr>
        <p:spPr>
          <a:xfrm>
            <a:off x="1980234" y="915758"/>
            <a:ext cx="142494" cy="142494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k object 482"/>
          <p:cNvSpPr/>
          <p:nvPr/>
        </p:nvSpPr>
        <p:spPr>
          <a:xfrm>
            <a:off x="2369934" y="97189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82" y="30238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k object 483"/>
          <p:cNvSpPr/>
          <p:nvPr/>
        </p:nvSpPr>
        <p:spPr>
          <a:xfrm>
            <a:off x="2824924" y="926490"/>
            <a:ext cx="121018" cy="121043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k object 484"/>
          <p:cNvSpPr/>
          <p:nvPr/>
        </p:nvSpPr>
        <p:spPr>
          <a:xfrm>
            <a:off x="3031235" y="96603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20993" y="0"/>
                </a:moveTo>
                <a:lnTo>
                  <a:pt x="12821" y="1647"/>
                </a:lnTo>
                <a:lnTo>
                  <a:pt x="6148" y="6140"/>
                </a:lnTo>
                <a:lnTo>
                  <a:pt x="1649" y="12805"/>
                </a:lnTo>
                <a:lnTo>
                  <a:pt x="0" y="20967"/>
                </a:lnTo>
                <a:lnTo>
                  <a:pt x="1649" y="29139"/>
                </a:lnTo>
                <a:lnTo>
                  <a:pt x="6148" y="35812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2"/>
                </a:lnTo>
                <a:lnTo>
                  <a:pt x="40324" y="29139"/>
                </a:lnTo>
                <a:lnTo>
                  <a:pt x="41973" y="20967"/>
                </a:lnTo>
                <a:lnTo>
                  <a:pt x="40324" y="12805"/>
                </a:lnTo>
                <a:lnTo>
                  <a:pt x="35826" y="6140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k object 485"/>
          <p:cNvSpPr/>
          <p:nvPr/>
        </p:nvSpPr>
        <p:spPr>
          <a:xfrm>
            <a:off x="3858831" y="95968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330" y="0"/>
                </a:moveTo>
                <a:lnTo>
                  <a:pt x="16694" y="2146"/>
                </a:lnTo>
                <a:lnTo>
                  <a:pt x="8007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8"/>
                </a:lnTo>
                <a:lnTo>
                  <a:pt x="8007" y="46645"/>
                </a:lnTo>
                <a:lnTo>
                  <a:pt x="16694" y="52501"/>
                </a:lnTo>
                <a:lnTo>
                  <a:pt x="27330" y="54648"/>
                </a:lnTo>
                <a:lnTo>
                  <a:pt x="37971" y="52501"/>
                </a:lnTo>
                <a:lnTo>
                  <a:pt x="46658" y="46645"/>
                </a:lnTo>
                <a:lnTo>
                  <a:pt x="52513" y="37958"/>
                </a:lnTo>
                <a:lnTo>
                  <a:pt x="54660" y="27317"/>
                </a:lnTo>
                <a:lnTo>
                  <a:pt x="52513" y="16684"/>
                </a:lnTo>
                <a:lnTo>
                  <a:pt x="46658" y="8000"/>
                </a:lnTo>
                <a:lnTo>
                  <a:pt x="37971" y="2146"/>
                </a:lnTo>
                <a:lnTo>
                  <a:pt x="27330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k object 486"/>
          <p:cNvSpPr/>
          <p:nvPr/>
        </p:nvSpPr>
        <p:spPr>
          <a:xfrm>
            <a:off x="3994886" y="928941"/>
            <a:ext cx="116141" cy="116141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k object 487"/>
          <p:cNvSpPr/>
          <p:nvPr/>
        </p:nvSpPr>
        <p:spPr>
          <a:xfrm>
            <a:off x="4488434" y="922108"/>
            <a:ext cx="129806" cy="129806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k object 488"/>
          <p:cNvSpPr/>
          <p:nvPr/>
        </p:nvSpPr>
        <p:spPr>
          <a:xfrm>
            <a:off x="4856162" y="95627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3"/>
                </a:lnTo>
                <a:lnTo>
                  <a:pt x="9005" y="52481"/>
                </a:lnTo>
                <a:lnTo>
                  <a:pt x="18779" y="59075"/>
                </a:lnTo>
                <a:lnTo>
                  <a:pt x="30746" y="61493"/>
                </a:lnTo>
                <a:lnTo>
                  <a:pt x="42714" y="59075"/>
                </a:lnTo>
                <a:lnTo>
                  <a:pt x="52487" y="52481"/>
                </a:lnTo>
                <a:lnTo>
                  <a:pt x="59077" y="42703"/>
                </a:lnTo>
                <a:lnTo>
                  <a:pt x="61493" y="30733"/>
                </a:lnTo>
                <a:lnTo>
                  <a:pt x="59077" y="18768"/>
                </a:lnTo>
                <a:lnTo>
                  <a:pt x="52487" y="8999"/>
                </a:lnTo>
                <a:lnTo>
                  <a:pt x="42714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k object 489"/>
          <p:cNvSpPr/>
          <p:nvPr/>
        </p:nvSpPr>
        <p:spPr>
          <a:xfrm>
            <a:off x="5315051" y="914780"/>
            <a:ext cx="144449" cy="144449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k object 490"/>
          <p:cNvSpPr/>
          <p:nvPr/>
        </p:nvSpPr>
        <p:spPr>
          <a:xfrm>
            <a:off x="5683770" y="949921"/>
            <a:ext cx="74167" cy="7418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k object 491"/>
          <p:cNvSpPr/>
          <p:nvPr/>
        </p:nvSpPr>
        <p:spPr>
          <a:xfrm>
            <a:off x="6537731" y="9699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9E9E9E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k object 492"/>
          <p:cNvSpPr/>
          <p:nvPr/>
        </p:nvSpPr>
        <p:spPr>
          <a:xfrm>
            <a:off x="6863968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409" y="0"/>
                </a:moveTo>
                <a:lnTo>
                  <a:pt x="14910" y="1917"/>
                </a:lnTo>
                <a:lnTo>
                  <a:pt x="7151" y="7145"/>
                </a:lnTo>
                <a:lnTo>
                  <a:pt x="1919" y="14900"/>
                </a:lnTo>
                <a:lnTo>
                  <a:pt x="0" y="24396"/>
                </a:lnTo>
                <a:lnTo>
                  <a:pt x="1919" y="33900"/>
                </a:lnTo>
                <a:lnTo>
                  <a:pt x="7151" y="41659"/>
                </a:lnTo>
                <a:lnTo>
                  <a:pt x="14910" y="46888"/>
                </a:lnTo>
                <a:lnTo>
                  <a:pt x="24409" y="48806"/>
                </a:lnTo>
                <a:lnTo>
                  <a:pt x="33906" y="46888"/>
                </a:lnTo>
                <a:lnTo>
                  <a:pt x="41660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60" y="7145"/>
                </a:lnTo>
                <a:lnTo>
                  <a:pt x="33906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8F8F8F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k object 493"/>
          <p:cNvSpPr/>
          <p:nvPr/>
        </p:nvSpPr>
        <p:spPr>
          <a:xfrm>
            <a:off x="7520393" y="951864"/>
            <a:ext cx="70281" cy="70294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k object 494"/>
          <p:cNvSpPr/>
          <p:nvPr/>
        </p:nvSpPr>
        <p:spPr>
          <a:xfrm>
            <a:off x="8173415" y="937717"/>
            <a:ext cx="98577" cy="9859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k object 495"/>
          <p:cNvSpPr/>
          <p:nvPr/>
        </p:nvSpPr>
        <p:spPr>
          <a:xfrm>
            <a:off x="525974" y="113231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409" y="0"/>
                </a:moveTo>
                <a:lnTo>
                  <a:pt x="14905" y="1917"/>
                </a:lnTo>
                <a:lnTo>
                  <a:pt x="7146" y="7145"/>
                </a:lnTo>
                <a:lnTo>
                  <a:pt x="1917" y="14900"/>
                </a:lnTo>
                <a:lnTo>
                  <a:pt x="0" y="24396"/>
                </a:lnTo>
                <a:lnTo>
                  <a:pt x="1917" y="33900"/>
                </a:lnTo>
                <a:lnTo>
                  <a:pt x="7146" y="41659"/>
                </a:lnTo>
                <a:lnTo>
                  <a:pt x="14905" y="46888"/>
                </a:lnTo>
                <a:lnTo>
                  <a:pt x="24409" y="48806"/>
                </a:lnTo>
                <a:lnTo>
                  <a:pt x="33900" y="46888"/>
                </a:lnTo>
                <a:lnTo>
                  <a:pt x="41655" y="41659"/>
                </a:lnTo>
                <a:lnTo>
                  <a:pt x="46887" y="33900"/>
                </a:lnTo>
                <a:lnTo>
                  <a:pt x="48806" y="24396"/>
                </a:lnTo>
                <a:lnTo>
                  <a:pt x="46887" y="14900"/>
                </a:lnTo>
                <a:lnTo>
                  <a:pt x="41655" y="7145"/>
                </a:lnTo>
                <a:lnTo>
                  <a:pt x="33900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k object 496"/>
          <p:cNvSpPr/>
          <p:nvPr/>
        </p:nvSpPr>
        <p:spPr>
          <a:xfrm>
            <a:off x="659573" y="1099134"/>
            <a:ext cx="115176" cy="115176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k object 497"/>
          <p:cNvSpPr/>
          <p:nvPr/>
        </p:nvSpPr>
        <p:spPr>
          <a:xfrm>
            <a:off x="1019515" y="1125486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3" y="2456"/>
                </a:lnTo>
                <a:lnTo>
                  <a:pt x="9147" y="9151"/>
                </a:lnTo>
                <a:lnTo>
                  <a:pt x="2454" y="19079"/>
                </a:lnTo>
                <a:lnTo>
                  <a:pt x="0" y="31229"/>
                </a:lnTo>
                <a:lnTo>
                  <a:pt x="2454" y="43386"/>
                </a:lnTo>
                <a:lnTo>
                  <a:pt x="9147" y="53317"/>
                </a:lnTo>
                <a:lnTo>
                  <a:pt x="19073" y="60015"/>
                </a:lnTo>
                <a:lnTo>
                  <a:pt x="31229" y="62471"/>
                </a:lnTo>
                <a:lnTo>
                  <a:pt x="43384" y="60015"/>
                </a:lnTo>
                <a:lnTo>
                  <a:pt x="53311" y="53317"/>
                </a:lnTo>
                <a:lnTo>
                  <a:pt x="60004" y="43386"/>
                </a:lnTo>
                <a:lnTo>
                  <a:pt x="62458" y="31229"/>
                </a:lnTo>
                <a:lnTo>
                  <a:pt x="60004" y="19079"/>
                </a:lnTo>
                <a:lnTo>
                  <a:pt x="53311" y="9151"/>
                </a:lnTo>
                <a:lnTo>
                  <a:pt x="43384" y="2456"/>
                </a:lnTo>
                <a:lnTo>
                  <a:pt x="31229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k object 498"/>
          <p:cNvSpPr/>
          <p:nvPr/>
        </p:nvSpPr>
        <p:spPr>
          <a:xfrm>
            <a:off x="1677403" y="1116228"/>
            <a:ext cx="81000" cy="8100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k object 499"/>
          <p:cNvSpPr/>
          <p:nvPr/>
        </p:nvSpPr>
        <p:spPr>
          <a:xfrm>
            <a:off x="2029523" y="113475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7"/>
                </a:lnTo>
                <a:lnTo>
                  <a:pt x="6430" y="6435"/>
                </a:lnTo>
                <a:lnTo>
                  <a:pt x="1725" y="13415"/>
                </a:lnTo>
                <a:lnTo>
                  <a:pt x="0" y="21958"/>
                </a:lnTo>
                <a:lnTo>
                  <a:pt x="1725" y="30511"/>
                </a:lnTo>
                <a:lnTo>
                  <a:pt x="6430" y="37490"/>
                </a:lnTo>
                <a:lnTo>
                  <a:pt x="13410" y="42192"/>
                </a:lnTo>
                <a:lnTo>
                  <a:pt x="21958" y="43916"/>
                </a:lnTo>
                <a:lnTo>
                  <a:pt x="30505" y="42192"/>
                </a:lnTo>
                <a:lnTo>
                  <a:pt x="37485" y="37490"/>
                </a:lnTo>
                <a:lnTo>
                  <a:pt x="42191" y="30511"/>
                </a:lnTo>
                <a:lnTo>
                  <a:pt x="43916" y="21958"/>
                </a:lnTo>
                <a:lnTo>
                  <a:pt x="42191" y="13415"/>
                </a:lnTo>
                <a:lnTo>
                  <a:pt x="37485" y="6435"/>
                </a:lnTo>
                <a:lnTo>
                  <a:pt x="30505" y="1727"/>
                </a:lnTo>
                <a:lnTo>
                  <a:pt x="21958" y="0"/>
                </a:lnTo>
                <a:close/>
              </a:path>
            </a:pathLst>
          </a:custGeom>
          <a:solidFill>
            <a:srgbClr val="9E9E9E">
              <a:alpha val="9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k object 500"/>
          <p:cNvSpPr/>
          <p:nvPr/>
        </p:nvSpPr>
        <p:spPr>
          <a:xfrm>
            <a:off x="2333828" y="1105484"/>
            <a:ext cx="102476" cy="102476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k object 501"/>
          <p:cNvSpPr/>
          <p:nvPr/>
        </p:nvSpPr>
        <p:spPr>
          <a:xfrm>
            <a:off x="2865907" y="113720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9" y="0"/>
                </a:moveTo>
                <a:lnTo>
                  <a:pt x="11921" y="1533"/>
                </a:lnTo>
                <a:lnTo>
                  <a:pt x="5716" y="5714"/>
                </a:lnTo>
                <a:lnTo>
                  <a:pt x="1533" y="11915"/>
                </a:lnTo>
                <a:lnTo>
                  <a:pt x="0" y="19507"/>
                </a:lnTo>
                <a:lnTo>
                  <a:pt x="1533" y="27111"/>
                </a:lnTo>
                <a:lnTo>
                  <a:pt x="5716" y="33315"/>
                </a:lnTo>
                <a:lnTo>
                  <a:pt x="11921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5"/>
                </a:lnTo>
                <a:lnTo>
                  <a:pt x="33323" y="5714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k object 502"/>
          <p:cNvSpPr/>
          <p:nvPr/>
        </p:nvSpPr>
        <p:spPr>
          <a:xfrm>
            <a:off x="3332111" y="1103033"/>
            <a:ext cx="107365" cy="107378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k object 503"/>
          <p:cNvSpPr/>
          <p:nvPr/>
        </p:nvSpPr>
        <p:spPr>
          <a:xfrm>
            <a:off x="3861282" y="113183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91" y="0"/>
                </a:moveTo>
                <a:lnTo>
                  <a:pt x="15200" y="1955"/>
                </a:lnTo>
                <a:lnTo>
                  <a:pt x="7288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8" y="42483"/>
                </a:lnTo>
                <a:lnTo>
                  <a:pt x="15200" y="47816"/>
                </a:lnTo>
                <a:lnTo>
                  <a:pt x="24891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DD0A14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k object 504"/>
          <p:cNvSpPr/>
          <p:nvPr/>
        </p:nvSpPr>
        <p:spPr>
          <a:xfrm>
            <a:off x="4011472" y="1115237"/>
            <a:ext cx="82969" cy="82969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k object 505"/>
          <p:cNvSpPr/>
          <p:nvPr/>
        </p:nvSpPr>
        <p:spPr>
          <a:xfrm>
            <a:off x="4354804" y="112500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24" y="0"/>
                </a:moveTo>
                <a:lnTo>
                  <a:pt x="19379" y="2492"/>
                </a:lnTo>
                <a:lnTo>
                  <a:pt x="9294" y="9288"/>
                </a:lnTo>
                <a:lnTo>
                  <a:pt x="2494" y="19368"/>
                </a:lnTo>
                <a:lnTo>
                  <a:pt x="0" y="31711"/>
                </a:lnTo>
                <a:lnTo>
                  <a:pt x="2494" y="44062"/>
                </a:lnTo>
                <a:lnTo>
                  <a:pt x="9294" y="54146"/>
                </a:lnTo>
                <a:lnTo>
                  <a:pt x="19379" y="60944"/>
                </a:lnTo>
                <a:lnTo>
                  <a:pt x="31724" y="63436"/>
                </a:lnTo>
                <a:lnTo>
                  <a:pt x="44075" y="60944"/>
                </a:lnTo>
                <a:lnTo>
                  <a:pt x="54159" y="54146"/>
                </a:lnTo>
                <a:lnTo>
                  <a:pt x="60956" y="44062"/>
                </a:lnTo>
                <a:lnTo>
                  <a:pt x="63449" y="31711"/>
                </a:lnTo>
                <a:lnTo>
                  <a:pt x="60956" y="19368"/>
                </a:lnTo>
                <a:lnTo>
                  <a:pt x="54159" y="9288"/>
                </a:lnTo>
                <a:lnTo>
                  <a:pt x="44075" y="2492"/>
                </a:lnTo>
                <a:lnTo>
                  <a:pt x="31724" y="0"/>
                </a:lnTo>
                <a:close/>
              </a:path>
            </a:pathLst>
          </a:custGeom>
          <a:solidFill>
            <a:srgbClr val="8B8B8B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k object 506"/>
          <p:cNvSpPr/>
          <p:nvPr/>
        </p:nvSpPr>
        <p:spPr>
          <a:xfrm>
            <a:off x="4647895" y="1084491"/>
            <a:ext cx="144449" cy="144449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k object 507"/>
          <p:cNvSpPr/>
          <p:nvPr/>
        </p:nvSpPr>
        <p:spPr>
          <a:xfrm>
            <a:off x="4870805" y="114061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4993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5006"/>
                </a:lnTo>
                <a:lnTo>
                  <a:pt x="7200" y="32219"/>
                </a:lnTo>
                <a:lnTo>
                  <a:pt x="24993" y="32219"/>
                </a:lnTo>
                <a:lnTo>
                  <a:pt x="32207" y="25006"/>
                </a:lnTo>
                <a:lnTo>
                  <a:pt x="32207" y="7213"/>
                </a:lnTo>
                <a:lnTo>
                  <a:pt x="24993" y="0"/>
                </a:lnTo>
                <a:close/>
              </a:path>
            </a:pathLst>
          </a:custGeom>
          <a:solidFill>
            <a:srgbClr val="FFCF00">
              <a:alpha val="53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k object 508"/>
          <p:cNvSpPr/>
          <p:nvPr/>
        </p:nvSpPr>
        <p:spPr>
          <a:xfrm>
            <a:off x="5204866" y="114110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85" y="0"/>
                </a:lnTo>
                <a:lnTo>
                  <a:pt x="0" y="6985"/>
                </a:lnTo>
                <a:lnTo>
                  <a:pt x="0" y="24244"/>
                </a:lnTo>
                <a:lnTo>
                  <a:pt x="6985" y="31229"/>
                </a:lnTo>
                <a:lnTo>
                  <a:pt x="24231" y="31229"/>
                </a:lnTo>
                <a:lnTo>
                  <a:pt x="31229" y="24244"/>
                </a:lnTo>
                <a:lnTo>
                  <a:pt x="31229" y="6985"/>
                </a:lnTo>
                <a:lnTo>
                  <a:pt x="24231" y="0"/>
                </a:lnTo>
                <a:close/>
              </a:path>
            </a:pathLst>
          </a:custGeom>
          <a:solidFill>
            <a:srgbClr val="DD0A14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k object 509"/>
          <p:cNvSpPr/>
          <p:nvPr/>
        </p:nvSpPr>
        <p:spPr>
          <a:xfrm>
            <a:off x="5364822" y="113427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22440" y="0"/>
                </a:moveTo>
                <a:lnTo>
                  <a:pt x="13705" y="1763"/>
                </a:lnTo>
                <a:lnTo>
                  <a:pt x="6572" y="6572"/>
                </a:lnTo>
                <a:lnTo>
                  <a:pt x="1763" y="13705"/>
                </a:lnTo>
                <a:lnTo>
                  <a:pt x="0" y="22440"/>
                </a:lnTo>
                <a:lnTo>
                  <a:pt x="1763" y="31185"/>
                </a:lnTo>
                <a:lnTo>
                  <a:pt x="6572" y="38327"/>
                </a:lnTo>
                <a:lnTo>
                  <a:pt x="13705" y="43141"/>
                </a:lnTo>
                <a:lnTo>
                  <a:pt x="22440" y="44907"/>
                </a:lnTo>
                <a:lnTo>
                  <a:pt x="31178" y="43141"/>
                </a:lnTo>
                <a:lnTo>
                  <a:pt x="38315" y="38327"/>
                </a:lnTo>
                <a:lnTo>
                  <a:pt x="43129" y="31185"/>
                </a:lnTo>
                <a:lnTo>
                  <a:pt x="44894" y="22440"/>
                </a:lnTo>
                <a:lnTo>
                  <a:pt x="43129" y="13705"/>
                </a:lnTo>
                <a:lnTo>
                  <a:pt x="38315" y="6572"/>
                </a:lnTo>
                <a:lnTo>
                  <a:pt x="31178" y="1763"/>
                </a:lnTo>
                <a:lnTo>
                  <a:pt x="22440" y="0"/>
                </a:lnTo>
                <a:close/>
              </a:path>
            </a:pathLst>
          </a:custGeom>
          <a:solidFill>
            <a:srgbClr val="8F8F8F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k object 510"/>
          <p:cNvSpPr/>
          <p:nvPr/>
        </p:nvSpPr>
        <p:spPr>
          <a:xfrm>
            <a:off x="5687669" y="1123543"/>
            <a:ext cx="66370" cy="66357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k object 511"/>
          <p:cNvSpPr/>
          <p:nvPr/>
        </p:nvSpPr>
        <p:spPr>
          <a:xfrm>
            <a:off x="6016866" y="1119149"/>
            <a:ext cx="75145" cy="75145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k object 512"/>
          <p:cNvSpPr/>
          <p:nvPr/>
        </p:nvSpPr>
        <p:spPr>
          <a:xfrm>
            <a:off x="6489407" y="1091336"/>
            <a:ext cx="130784" cy="130771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k object 513"/>
          <p:cNvSpPr/>
          <p:nvPr/>
        </p:nvSpPr>
        <p:spPr>
          <a:xfrm>
            <a:off x="6833730" y="1102067"/>
            <a:ext cx="109308" cy="109321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k object 514"/>
          <p:cNvSpPr/>
          <p:nvPr/>
        </p:nvSpPr>
        <p:spPr>
          <a:xfrm>
            <a:off x="7165352" y="1100112"/>
            <a:ext cx="113220" cy="11322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k object 515"/>
          <p:cNvSpPr/>
          <p:nvPr/>
        </p:nvSpPr>
        <p:spPr>
          <a:xfrm>
            <a:off x="7502829" y="1104023"/>
            <a:ext cx="105409" cy="105397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k object 516"/>
          <p:cNvSpPr/>
          <p:nvPr/>
        </p:nvSpPr>
        <p:spPr>
          <a:xfrm>
            <a:off x="8205634" y="113964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492" y="0"/>
                </a:moveTo>
                <a:lnTo>
                  <a:pt x="7632" y="0"/>
                </a:lnTo>
                <a:lnTo>
                  <a:pt x="0" y="7645"/>
                </a:lnTo>
                <a:lnTo>
                  <a:pt x="0" y="26504"/>
                </a:lnTo>
                <a:lnTo>
                  <a:pt x="7632" y="34163"/>
                </a:lnTo>
                <a:lnTo>
                  <a:pt x="26492" y="34163"/>
                </a:lnTo>
                <a:lnTo>
                  <a:pt x="34150" y="26504"/>
                </a:lnTo>
                <a:lnTo>
                  <a:pt x="34150" y="7645"/>
                </a:lnTo>
                <a:lnTo>
                  <a:pt x="26492" y="0"/>
                </a:lnTo>
                <a:close/>
              </a:path>
            </a:pathLst>
          </a:custGeom>
          <a:solidFill>
            <a:srgbClr val="9E9E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k object 517"/>
          <p:cNvSpPr/>
          <p:nvPr/>
        </p:nvSpPr>
        <p:spPr>
          <a:xfrm>
            <a:off x="8354152" y="12699"/>
            <a:ext cx="77470" cy="15240"/>
          </a:xfrm>
          <a:custGeom>
            <a:avLst/>
            <a:gdLst/>
            <a:ahLst/>
            <a:cxnLst/>
            <a:rect l="l" t="t" r="r" b="b"/>
            <a:pathLst>
              <a:path w="77470" h="15240">
                <a:moveTo>
                  <a:pt x="76858" y="0"/>
                </a:moveTo>
                <a:lnTo>
                  <a:pt x="0" y="0"/>
                </a:lnTo>
                <a:lnTo>
                  <a:pt x="15442" y="10410"/>
                </a:lnTo>
                <a:lnTo>
                  <a:pt x="38426" y="15049"/>
                </a:lnTo>
                <a:lnTo>
                  <a:pt x="61412" y="10410"/>
                </a:lnTo>
                <a:lnTo>
                  <a:pt x="76858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k object 518"/>
          <p:cNvSpPr/>
          <p:nvPr/>
        </p:nvSpPr>
        <p:spPr>
          <a:xfrm>
            <a:off x="8698871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09" h="8890">
                <a:moveTo>
                  <a:pt x="54597" y="0"/>
                </a:moveTo>
                <a:lnTo>
                  <a:pt x="0" y="0"/>
                </a:lnTo>
                <a:lnTo>
                  <a:pt x="6783" y="4572"/>
                </a:lnTo>
                <a:lnTo>
                  <a:pt x="27299" y="8712"/>
                </a:lnTo>
                <a:lnTo>
                  <a:pt x="47814" y="4572"/>
                </a:lnTo>
                <a:lnTo>
                  <a:pt x="54597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k object 519"/>
          <p:cNvSpPr/>
          <p:nvPr/>
        </p:nvSpPr>
        <p:spPr>
          <a:xfrm>
            <a:off x="9057658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7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k object 520"/>
          <p:cNvSpPr/>
          <p:nvPr/>
        </p:nvSpPr>
        <p:spPr>
          <a:xfrm>
            <a:off x="9538817" y="12699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79" h="5714">
                <a:moveTo>
                  <a:pt x="42592" y="0"/>
                </a:moveTo>
                <a:lnTo>
                  <a:pt x="0" y="0"/>
                </a:lnTo>
                <a:lnTo>
                  <a:pt x="2112" y="1423"/>
                </a:lnTo>
                <a:lnTo>
                  <a:pt x="21298" y="5295"/>
                </a:lnTo>
                <a:lnTo>
                  <a:pt x="40480" y="1423"/>
                </a:lnTo>
                <a:lnTo>
                  <a:pt x="42592" y="0"/>
                </a:lnTo>
                <a:close/>
              </a:path>
            </a:pathLst>
          </a:custGeom>
          <a:solidFill>
            <a:srgbClr val="8B8B8B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k object 521"/>
          <p:cNvSpPr/>
          <p:nvPr/>
        </p:nvSpPr>
        <p:spPr>
          <a:xfrm>
            <a:off x="10677579" y="12699"/>
            <a:ext cx="100330" cy="23495"/>
          </a:xfrm>
          <a:custGeom>
            <a:avLst/>
            <a:gdLst/>
            <a:ahLst/>
            <a:cxnLst/>
            <a:rect l="l" t="t" r="r" b="b"/>
            <a:pathLst>
              <a:path w="100329" h="23495">
                <a:moveTo>
                  <a:pt x="100131" y="0"/>
                </a:moveTo>
                <a:lnTo>
                  <a:pt x="0" y="0"/>
                </a:lnTo>
                <a:lnTo>
                  <a:pt x="2447" y="3630"/>
                </a:lnTo>
                <a:lnTo>
                  <a:pt x="23851" y="18063"/>
                </a:lnTo>
                <a:lnTo>
                  <a:pt x="50060" y="23355"/>
                </a:lnTo>
                <a:lnTo>
                  <a:pt x="76276" y="18063"/>
                </a:lnTo>
                <a:lnTo>
                  <a:pt x="97683" y="3630"/>
                </a:lnTo>
                <a:lnTo>
                  <a:pt x="100131" y="0"/>
                </a:lnTo>
                <a:close/>
              </a:path>
            </a:pathLst>
          </a:custGeom>
          <a:solidFill>
            <a:srgbClr val="FFCF00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k object 522"/>
          <p:cNvSpPr/>
          <p:nvPr/>
        </p:nvSpPr>
        <p:spPr>
          <a:xfrm>
            <a:off x="11009996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70" h="24765">
                <a:moveTo>
                  <a:pt x="102453" y="0"/>
                </a:moveTo>
                <a:lnTo>
                  <a:pt x="0" y="0"/>
                </a:lnTo>
                <a:lnTo>
                  <a:pt x="2915" y="4324"/>
                </a:lnTo>
                <a:lnTo>
                  <a:pt x="24629" y="18965"/>
                </a:lnTo>
                <a:lnTo>
                  <a:pt x="51221" y="24333"/>
                </a:lnTo>
                <a:lnTo>
                  <a:pt x="77820" y="18965"/>
                </a:lnTo>
                <a:lnTo>
                  <a:pt x="99538" y="4324"/>
                </a:lnTo>
                <a:lnTo>
                  <a:pt x="102453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k object 523"/>
          <p:cNvSpPr/>
          <p:nvPr/>
        </p:nvSpPr>
        <p:spPr>
          <a:xfrm>
            <a:off x="11534295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09" h="8890">
                <a:moveTo>
                  <a:pt x="54601" y="0"/>
                </a:moveTo>
                <a:lnTo>
                  <a:pt x="0" y="0"/>
                </a:lnTo>
                <a:lnTo>
                  <a:pt x="6785" y="4572"/>
                </a:lnTo>
                <a:lnTo>
                  <a:pt x="27303" y="8712"/>
                </a:lnTo>
                <a:lnTo>
                  <a:pt x="47817" y="4572"/>
                </a:lnTo>
                <a:lnTo>
                  <a:pt x="54601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k object 524"/>
          <p:cNvSpPr/>
          <p:nvPr/>
        </p:nvSpPr>
        <p:spPr>
          <a:xfrm>
            <a:off x="12059887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8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k object 525"/>
          <p:cNvSpPr/>
          <p:nvPr/>
        </p:nvSpPr>
        <p:spPr>
          <a:xfrm>
            <a:off x="12181571" y="12699"/>
            <a:ext cx="94615" cy="20955"/>
          </a:xfrm>
          <a:custGeom>
            <a:avLst/>
            <a:gdLst/>
            <a:ahLst/>
            <a:cxnLst/>
            <a:rect l="l" t="t" r="r" b="b"/>
            <a:pathLst>
              <a:path w="94615" h="20955">
                <a:moveTo>
                  <a:pt x="94358" y="0"/>
                </a:moveTo>
                <a:lnTo>
                  <a:pt x="0" y="0"/>
                </a:lnTo>
                <a:lnTo>
                  <a:pt x="1282" y="1901"/>
                </a:lnTo>
                <a:lnTo>
                  <a:pt x="21914" y="15814"/>
                </a:lnTo>
                <a:lnTo>
                  <a:pt x="47182" y="20916"/>
                </a:lnTo>
                <a:lnTo>
                  <a:pt x="72443" y="15814"/>
                </a:lnTo>
                <a:lnTo>
                  <a:pt x="93076" y="1901"/>
                </a:lnTo>
                <a:lnTo>
                  <a:pt x="94358" y="0"/>
                </a:lnTo>
                <a:close/>
              </a:path>
            </a:pathLst>
          </a:custGeom>
          <a:solidFill>
            <a:srgbClr val="DD0A14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k object 526"/>
          <p:cNvSpPr/>
          <p:nvPr/>
        </p:nvSpPr>
        <p:spPr>
          <a:xfrm>
            <a:off x="12365663" y="12699"/>
            <a:ext cx="60325" cy="10795"/>
          </a:xfrm>
          <a:custGeom>
            <a:avLst/>
            <a:gdLst/>
            <a:ahLst/>
            <a:cxnLst/>
            <a:rect l="l" t="t" r="r" b="b"/>
            <a:pathLst>
              <a:path w="60325" h="10795">
                <a:moveTo>
                  <a:pt x="59752" y="0"/>
                </a:moveTo>
                <a:lnTo>
                  <a:pt x="0" y="0"/>
                </a:lnTo>
                <a:lnTo>
                  <a:pt x="8787" y="5927"/>
                </a:lnTo>
                <a:lnTo>
                  <a:pt x="29867" y="10185"/>
                </a:lnTo>
                <a:lnTo>
                  <a:pt x="50960" y="5927"/>
                </a:lnTo>
                <a:lnTo>
                  <a:pt x="59752" y="0"/>
                </a:lnTo>
                <a:close/>
              </a:path>
            </a:pathLst>
          </a:custGeom>
          <a:solidFill>
            <a:srgbClr val="9E9E9E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k object 527"/>
          <p:cNvSpPr/>
          <p:nvPr/>
        </p:nvSpPr>
        <p:spPr>
          <a:xfrm>
            <a:off x="12509945" y="12699"/>
            <a:ext cx="104775" cy="25400"/>
          </a:xfrm>
          <a:custGeom>
            <a:avLst/>
            <a:gdLst/>
            <a:ahLst/>
            <a:cxnLst/>
            <a:rect l="l" t="t" r="r" b="b"/>
            <a:pathLst>
              <a:path w="104775" h="25400">
                <a:moveTo>
                  <a:pt x="104760" y="0"/>
                </a:moveTo>
                <a:lnTo>
                  <a:pt x="0" y="0"/>
                </a:lnTo>
                <a:lnTo>
                  <a:pt x="3380" y="5013"/>
                </a:lnTo>
                <a:lnTo>
                  <a:pt x="25409" y="19865"/>
                </a:lnTo>
                <a:lnTo>
                  <a:pt x="52386" y="25311"/>
                </a:lnTo>
                <a:lnTo>
                  <a:pt x="79356" y="19865"/>
                </a:lnTo>
                <a:lnTo>
                  <a:pt x="101381" y="5013"/>
                </a:lnTo>
                <a:lnTo>
                  <a:pt x="104760" y="0"/>
                </a:lnTo>
                <a:close/>
              </a:path>
            </a:pathLst>
          </a:custGeom>
          <a:solidFill>
            <a:srgbClr val="8F8F8F">
              <a:alpha val="8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k object 528"/>
          <p:cNvSpPr/>
          <p:nvPr/>
        </p:nvSpPr>
        <p:spPr>
          <a:xfrm>
            <a:off x="13029424" y="12699"/>
            <a:ext cx="66675" cy="12700"/>
          </a:xfrm>
          <a:custGeom>
            <a:avLst/>
            <a:gdLst/>
            <a:ahLst/>
            <a:cxnLst/>
            <a:rect l="l" t="t" r="r" b="b"/>
            <a:pathLst>
              <a:path w="66675" h="12700">
                <a:moveTo>
                  <a:pt x="66583" y="0"/>
                </a:moveTo>
                <a:lnTo>
                  <a:pt x="0" y="0"/>
                </a:lnTo>
                <a:lnTo>
                  <a:pt x="11445" y="7717"/>
                </a:lnTo>
                <a:lnTo>
                  <a:pt x="33287" y="12128"/>
                </a:lnTo>
                <a:lnTo>
                  <a:pt x="55136" y="7717"/>
                </a:lnTo>
                <a:lnTo>
                  <a:pt x="66583" y="0"/>
                </a:lnTo>
                <a:close/>
              </a:path>
            </a:pathLst>
          </a:custGeom>
          <a:solidFill>
            <a:srgbClr val="FFCF0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k object 529"/>
          <p:cNvSpPr/>
          <p:nvPr/>
        </p:nvSpPr>
        <p:spPr>
          <a:xfrm>
            <a:off x="13519511" y="12699"/>
            <a:ext cx="87630" cy="18415"/>
          </a:xfrm>
          <a:custGeom>
            <a:avLst/>
            <a:gdLst/>
            <a:ahLst/>
            <a:cxnLst/>
            <a:rect l="l" t="t" r="r" b="b"/>
            <a:pathLst>
              <a:path w="87630" h="18415">
                <a:moveTo>
                  <a:pt x="87161" y="0"/>
                </a:moveTo>
                <a:lnTo>
                  <a:pt x="0" y="0"/>
                </a:lnTo>
                <a:lnTo>
                  <a:pt x="19457" y="13123"/>
                </a:lnTo>
                <a:lnTo>
                  <a:pt x="43581" y="17995"/>
                </a:lnTo>
                <a:lnTo>
                  <a:pt x="67703" y="13123"/>
                </a:lnTo>
                <a:lnTo>
                  <a:pt x="87161" y="0"/>
                </a:lnTo>
                <a:close/>
              </a:path>
            </a:pathLst>
          </a:custGeom>
          <a:solidFill>
            <a:srgbClr val="9E9E9E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k object 530"/>
          <p:cNvSpPr/>
          <p:nvPr/>
        </p:nvSpPr>
        <p:spPr>
          <a:xfrm>
            <a:off x="14184845" y="12699"/>
            <a:ext cx="91440" cy="19685"/>
          </a:xfrm>
          <a:custGeom>
            <a:avLst/>
            <a:gdLst/>
            <a:ahLst/>
            <a:cxnLst/>
            <a:rect l="l" t="t" r="r" b="b"/>
            <a:pathLst>
              <a:path w="91440" h="19684">
                <a:moveTo>
                  <a:pt x="90882" y="0"/>
                </a:moveTo>
                <a:lnTo>
                  <a:pt x="0" y="0"/>
                </a:lnTo>
                <a:lnTo>
                  <a:pt x="583" y="865"/>
                </a:lnTo>
                <a:lnTo>
                  <a:pt x="20747" y="14459"/>
                </a:lnTo>
                <a:lnTo>
                  <a:pt x="45441" y="19443"/>
                </a:lnTo>
                <a:lnTo>
                  <a:pt x="70135" y="14459"/>
                </a:lnTo>
                <a:lnTo>
                  <a:pt x="90299" y="865"/>
                </a:lnTo>
                <a:lnTo>
                  <a:pt x="90882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k object 531"/>
          <p:cNvSpPr/>
          <p:nvPr/>
        </p:nvSpPr>
        <p:spPr>
          <a:xfrm>
            <a:off x="14376620" y="12699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40886" y="0"/>
                </a:moveTo>
                <a:lnTo>
                  <a:pt x="0" y="0"/>
                </a:lnTo>
                <a:lnTo>
                  <a:pt x="1448" y="977"/>
                </a:lnTo>
                <a:lnTo>
                  <a:pt x="20442" y="4813"/>
                </a:lnTo>
                <a:lnTo>
                  <a:pt x="39437" y="977"/>
                </a:lnTo>
                <a:lnTo>
                  <a:pt x="40886" y="0"/>
                </a:lnTo>
                <a:close/>
              </a:path>
            </a:pathLst>
          </a:custGeom>
          <a:solidFill>
            <a:srgbClr val="8F8F8F">
              <a:alpha val="8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k object 532"/>
          <p:cNvSpPr/>
          <p:nvPr/>
        </p:nvSpPr>
        <p:spPr>
          <a:xfrm>
            <a:off x="14523620" y="12699"/>
            <a:ext cx="80645" cy="16510"/>
          </a:xfrm>
          <a:custGeom>
            <a:avLst/>
            <a:gdLst/>
            <a:ahLst/>
            <a:cxnLst/>
            <a:rect l="l" t="t" r="r" b="b"/>
            <a:pathLst>
              <a:path w="80644" h="16509">
                <a:moveTo>
                  <a:pt x="80300" y="0"/>
                </a:moveTo>
                <a:lnTo>
                  <a:pt x="0" y="0"/>
                </a:lnTo>
                <a:lnTo>
                  <a:pt x="16782" y="11321"/>
                </a:lnTo>
                <a:lnTo>
                  <a:pt x="40142" y="16040"/>
                </a:lnTo>
                <a:lnTo>
                  <a:pt x="63511" y="11321"/>
                </a:lnTo>
                <a:lnTo>
                  <a:pt x="80300" y="0"/>
                </a:lnTo>
                <a:close/>
              </a:path>
            </a:pathLst>
          </a:custGeom>
          <a:solidFill>
            <a:srgbClr val="FFCF00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k object 533"/>
          <p:cNvSpPr/>
          <p:nvPr/>
        </p:nvSpPr>
        <p:spPr>
          <a:xfrm>
            <a:off x="14681736" y="12699"/>
            <a:ext cx="98425" cy="22860"/>
          </a:xfrm>
          <a:custGeom>
            <a:avLst/>
            <a:gdLst/>
            <a:ahLst/>
            <a:cxnLst/>
            <a:rect l="l" t="t" r="r" b="b"/>
            <a:pathLst>
              <a:path w="98425" h="22859">
                <a:moveTo>
                  <a:pt x="97834" y="0"/>
                </a:moveTo>
                <a:lnTo>
                  <a:pt x="0" y="0"/>
                </a:lnTo>
                <a:lnTo>
                  <a:pt x="1987" y="2948"/>
                </a:lnTo>
                <a:lnTo>
                  <a:pt x="23084" y="17173"/>
                </a:lnTo>
                <a:lnTo>
                  <a:pt x="48853" y="22377"/>
                </a:lnTo>
                <a:lnTo>
                  <a:pt x="48980" y="22377"/>
                </a:lnTo>
                <a:lnTo>
                  <a:pt x="74750" y="17173"/>
                </a:lnTo>
                <a:lnTo>
                  <a:pt x="95846" y="2948"/>
                </a:lnTo>
                <a:lnTo>
                  <a:pt x="97834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k object 534"/>
          <p:cNvSpPr/>
          <p:nvPr/>
        </p:nvSpPr>
        <p:spPr>
          <a:xfrm>
            <a:off x="14854598" y="12699"/>
            <a:ext cx="85725" cy="17780"/>
          </a:xfrm>
          <a:custGeom>
            <a:avLst/>
            <a:gdLst/>
            <a:ahLst/>
            <a:cxnLst/>
            <a:rect l="l" t="t" r="r" b="b"/>
            <a:pathLst>
              <a:path w="85725" h="17780">
                <a:moveTo>
                  <a:pt x="85461" y="0"/>
                </a:moveTo>
                <a:lnTo>
                  <a:pt x="0" y="0"/>
                </a:lnTo>
                <a:lnTo>
                  <a:pt x="18795" y="12669"/>
                </a:lnTo>
                <a:lnTo>
                  <a:pt x="42731" y="17500"/>
                </a:lnTo>
                <a:lnTo>
                  <a:pt x="66665" y="12669"/>
                </a:lnTo>
                <a:lnTo>
                  <a:pt x="85461" y="0"/>
                </a:lnTo>
                <a:close/>
              </a:path>
            </a:pathLst>
          </a:custGeom>
          <a:solidFill>
            <a:srgbClr val="8B8B8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k object 535"/>
          <p:cNvSpPr/>
          <p:nvPr/>
        </p:nvSpPr>
        <p:spPr>
          <a:xfrm>
            <a:off x="15013003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69" h="24765">
                <a:moveTo>
                  <a:pt x="102456" y="0"/>
                </a:moveTo>
                <a:lnTo>
                  <a:pt x="0" y="0"/>
                </a:lnTo>
                <a:lnTo>
                  <a:pt x="2915" y="4324"/>
                </a:lnTo>
                <a:lnTo>
                  <a:pt x="24634" y="18965"/>
                </a:lnTo>
                <a:lnTo>
                  <a:pt x="51228" y="24333"/>
                </a:lnTo>
                <a:lnTo>
                  <a:pt x="77822" y="18965"/>
                </a:lnTo>
                <a:lnTo>
                  <a:pt x="99540" y="4324"/>
                </a:lnTo>
                <a:lnTo>
                  <a:pt x="102456" y="0"/>
                </a:lnTo>
                <a:close/>
              </a:path>
            </a:pathLst>
          </a:custGeom>
          <a:solidFill>
            <a:srgbClr val="8B8B8B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k object 536"/>
          <p:cNvSpPr/>
          <p:nvPr/>
        </p:nvSpPr>
        <p:spPr>
          <a:xfrm>
            <a:off x="15206188" y="12699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30" h="7620">
                <a:moveTo>
                  <a:pt x="49460" y="0"/>
                </a:moveTo>
                <a:lnTo>
                  <a:pt x="0" y="0"/>
                </a:lnTo>
                <a:lnTo>
                  <a:pt x="4783" y="3225"/>
                </a:lnTo>
                <a:lnTo>
                  <a:pt x="24731" y="7251"/>
                </a:lnTo>
                <a:lnTo>
                  <a:pt x="44675" y="3225"/>
                </a:lnTo>
                <a:lnTo>
                  <a:pt x="49460" y="0"/>
                </a:lnTo>
                <a:close/>
              </a:path>
            </a:pathLst>
          </a:custGeom>
          <a:solidFill>
            <a:srgbClr val="FFCF00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k object 537"/>
          <p:cNvSpPr/>
          <p:nvPr/>
        </p:nvSpPr>
        <p:spPr>
          <a:xfrm>
            <a:off x="15856204" y="12699"/>
            <a:ext cx="83820" cy="17145"/>
          </a:xfrm>
          <a:custGeom>
            <a:avLst/>
            <a:gdLst/>
            <a:ahLst/>
            <a:cxnLst/>
            <a:rect l="l" t="t" r="r" b="b"/>
            <a:pathLst>
              <a:path w="83819" h="17145">
                <a:moveTo>
                  <a:pt x="83740" y="0"/>
                </a:moveTo>
                <a:lnTo>
                  <a:pt x="0" y="0"/>
                </a:lnTo>
                <a:lnTo>
                  <a:pt x="18121" y="12223"/>
                </a:lnTo>
                <a:lnTo>
                  <a:pt x="41859" y="17018"/>
                </a:lnTo>
                <a:lnTo>
                  <a:pt x="65611" y="12223"/>
                </a:lnTo>
                <a:lnTo>
                  <a:pt x="83740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k object 538"/>
          <p:cNvSpPr/>
          <p:nvPr/>
        </p:nvSpPr>
        <p:spPr>
          <a:xfrm>
            <a:off x="8208721" y="12134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04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04"/>
                </a:lnTo>
                <a:lnTo>
                  <a:pt x="34150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8F8F8F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k object 539"/>
          <p:cNvSpPr/>
          <p:nvPr/>
        </p:nvSpPr>
        <p:spPr>
          <a:xfrm>
            <a:off x="8373554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3" y="32486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6" y="5573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9E9E9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k object 540"/>
          <p:cNvSpPr/>
          <p:nvPr/>
        </p:nvSpPr>
        <p:spPr>
          <a:xfrm>
            <a:off x="8524722" y="103771"/>
            <a:ext cx="69291" cy="69303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k object 541"/>
          <p:cNvSpPr/>
          <p:nvPr/>
        </p:nvSpPr>
        <p:spPr>
          <a:xfrm>
            <a:off x="8669566" y="81813"/>
            <a:ext cx="113220" cy="11322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k object 542"/>
          <p:cNvSpPr/>
          <p:nvPr/>
        </p:nvSpPr>
        <p:spPr>
          <a:xfrm>
            <a:off x="9017279" y="95961"/>
            <a:ext cx="84924" cy="8492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bk object 543"/>
          <p:cNvSpPr/>
          <p:nvPr/>
        </p:nvSpPr>
        <p:spPr>
          <a:xfrm>
            <a:off x="9330372" y="75476"/>
            <a:ext cx="125907" cy="12589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bk object 544"/>
          <p:cNvSpPr/>
          <p:nvPr/>
        </p:nvSpPr>
        <p:spPr>
          <a:xfrm>
            <a:off x="9492271" y="70586"/>
            <a:ext cx="135674" cy="13567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bk object 545"/>
          <p:cNvSpPr/>
          <p:nvPr/>
        </p:nvSpPr>
        <p:spPr>
          <a:xfrm>
            <a:off x="9866833" y="11158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60" y="0"/>
                </a:moveTo>
                <a:lnTo>
                  <a:pt x="16405" y="2110"/>
                </a:lnTo>
                <a:lnTo>
                  <a:pt x="7867" y="7864"/>
                </a:lnTo>
                <a:lnTo>
                  <a:pt x="2110" y="16394"/>
                </a:lnTo>
                <a:lnTo>
                  <a:pt x="0" y="26835"/>
                </a:lnTo>
                <a:lnTo>
                  <a:pt x="2110" y="37287"/>
                </a:lnTo>
                <a:lnTo>
                  <a:pt x="7867" y="45821"/>
                </a:lnTo>
                <a:lnTo>
                  <a:pt x="16405" y="51573"/>
                </a:lnTo>
                <a:lnTo>
                  <a:pt x="26860" y="53682"/>
                </a:lnTo>
                <a:lnTo>
                  <a:pt x="37306" y="51573"/>
                </a:lnTo>
                <a:lnTo>
                  <a:pt x="45835" y="45821"/>
                </a:lnTo>
                <a:lnTo>
                  <a:pt x="51586" y="37287"/>
                </a:lnTo>
                <a:lnTo>
                  <a:pt x="53695" y="26835"/>
                </a:lnTo>
                <a:lnTo>
                  <a:pt x="51586" y="16394"/>
                </a:lnTo>
                <a:lnTo>
                  <a:pt x="45835" y="7864"/>
                </a:lnTo>
                <a:lnTo>
                  <a:pt x="37306" y="2110"/>
                </a:lnTo>
                <a:lnTo>
                  <a:pt x="26860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bk object 546"/>
          <p:cNvSpPr/>
          <p:nvPr/>
        </p:nvSpPr>
        <p:spPr>
          <a:xfrm>
            <a:off x="10037064" y="11499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418" y="0"/>
                </a:moveTo>
                <a:lnTo>
                  <a:pt x="14305" y="1839"/>
                </a:lnTo>
                <a:lnTo>
                  <a:pt x="6861" y="6856"/>
                </a:lnTo>
                <a:lnTo>
                  <a:pt x="1841" y="14300"/>
                </a:lnTo>
                <a:lnTo>
                  <a:pt x="0" y="23418"/>
                </a:lnTo>
                <a:lnTo>
                  <a:pt x="1841" y="32544"/>
                </a:lnTo>
                <a:lnTo>
                  <a:pt x="6861" y="39992"/>
                </a:lnTo>
                <a:lnTo>
                  <a:pt x="14305" y="45010"/>
                </a:lnTo>
                <a:lnTo>
                  <a:pt x="23418" y="46850"/>
                </a:lnTo>
                <a:lnTo>
                  <a:pt x="32539" y="45010"/>
                </a:lnTo>
                <a:lnTo>
                  <a:pt x="39987" y="39992"/>
                </a:lnTo>
                <a:lnTo>
                  <a:pt x="45008" y="32544"/>
                </a:lnTo>
                <a:lnTo>
                  <a:pt x="46850" y="23418"/>
                </a:lnTo>
                <a:lnTo>
                  <a:pt x="45008" y="14300"/>
                </a:lnTo>
                <a:lnTo>
                  <a:pt x="39987" y="6856"/>
                </a:lnTo>
                <a:lnTo>
                  <a:pt x="32539" y="1839"/>
                </a:lnTo>
                <a:lnTo>
                  <a:pt x="23418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bk object 547"/>
          <p:cNvSpPr/>
          <p:nvPr/>
        </p:nvSpPr>
        <p:spPr>
          <a:xfrm>
            <a:off x="10182377" y="93535"/>
            <a:ext cx="89789" cy="89776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bk object 548"/>
          <p:cNvSpPr/>
          <p:nvPr/>
        </p:nvSpPr>
        <p:spPr>
          <a:xfrm>
            <a:off x="10321835" y="66192"/>
            <a:ext cx="144449" cy="144449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bk object 549"/>
          <p:cNvSpPr/>
          <p:nvPr/>
        </p:nvSpPr>
        <p:spPr>
          <a:xfrm>
            <a:off x="10702747" y="1135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1" y="49771"/>
                </a:lnTo>
                <a:lnTo>
                  <a:pt x="34578" y="47816"/>
                </a:lnTo>
                <a:lnTo>
                  <a:pt x="42491" y="42483"/>
                </a:lnTo>
                <a:lnTo>
                  <a:pt x="47827" y="34571"/>
                </a:lnTo>
                <a:lnTo>
                  <a:pt x="49783" y="24879"/>
                </a:lnTo>
                <a:lnTo>
                  <a:pt x="47827" y="15194"/>
                </a:lnTo>
                <a:lnTo>
                  <a:pt x="42491" y="7286"/>
                </a:lnTo>
                <a:lnTo>
                  <a:pt x="34578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8F8F8F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bk object 550"/>
          <p:cNvSpPr/>
          <p:nvPr/>
        </p:nvSpPr>
        <p:spPr>
          <a:xfrm>
            <a:off x="10834903" y="78892"/>
            <a:ext cx="119075" cy="119062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bk object 551"/>
          <p:cNvSpPr/>
          <p:nvPr/>
        </p:nvSpPr>
        <p:spPr>
          <a:xfrm>
            <a:off x="11005591" y="82791"/>
            <a:ext cx="111264" cy="111264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bk object 552"/>
          <p:cNvSpPr/>
          <p:nvPr/>
        </p:nvSpPr>
        <p:spPr>
          <a:xfrm>
            <a:off x="11208981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5" y="32486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0" y="36566"/>
                </a:lnTo>
                <a:lnTo>
                  <a:pt x="32488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8" y="5573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FFCF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bk object 553"/>
          <p:cNvSpPr/>
          <p:nvPr/>
        </p:nvSpPr>
        <p:spPr>
          <a:xfrm>
            <a:off x="11706428" y="1164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05" y="1725"/>
                </a:lnTo>
                <a:lnTo>
                  <a:pt x="6426" y="6430"/>
                </a:lnTo>
                <a:lnTo>
                  <a:pt x="1723" y="13410"/>
                </a:lnTo>
                <a:lnTo>
                  <a:pt x="0" y="21958"/>
                </a:lnTo>
                <a:lnTo>
                  <a:pt x="1723" y="30511"/>
                </a:lnTo>
                <a:lnTo>
                  <a:pt x="6426" y="37490"/>
                </a:lnTo>
                <a:lnTo>
                  <a:pt x="13405" y="42192"/>
                </a:lnTo>
                <a:lnTo>
                  <a:pt x="21958" y="43916"/>
                </a:lnTo>
                <a:lnTo>
                  <a:pt x="30505" y="42192"/>
                </a:lnTo>
                <a:lnTo>
                  <a:pt x="37485" y="37490"/>
                </a:lnTo>
                <a:lnTo>
                  <a:pt x="42191" y="30511"/>
                </a:lnTo>
                <a:lnTo>
                  <a:pt x="43916" y="21958"/>
                </a:lnTo>
                <a:lnTo>
                  <a:pt x="42191" y="13410"/>
                </a:lnTo>
                <a:lnTo>
                  <a:pt x="37485" y="6430"/>
                </a:lnTo>
                <a:lnTo>
                  <a:pt x="30505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bk object 554"/>
          <p:cNvSpPr/>
          <p:nvPr/>
        </p:nvSpPr>
        <p:spPr>
          <a:xfrm>
            <a:off x="11833199" y="76441"/>
            <a:ext cx="123951" cy="123964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bk object 555"/>
          <p:cNvSpPr/>
          <p:nvPr/>
        </p:nvSpPr>
        <p:spPr>
          <a:xfrm>
            <a:off x="12031700" y="10816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0264" y="0"/>
                </a:moveTo>
                <a:lnTo>
                  <a:pt x="18484" y="2378"/>
                </a:lnTo>
                <a:lnTo>
                  <a:pt x="8864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31"/>
                </a:lnTo>
                <a:lnTo>
                  <a:pt x="8864" y="51650"/>
                </a:lnTo>
                <a:lnTo>
                  <a:pt x="18484" y="58137"/>
                </a:lnTo>
                <a:lnTo>
                  <a:pt x="30264" y="60515"/>
                </a:lnTo>
                <a:lnTo>
                  <a:pt x="42043" y="58137"/>
                </a:lnTo>
                <a:lnTo>
                  <a:pt x="51663" y="51650"/>
                </a:lnTo>
                <a:lnTo>
                  <a:pt x="58149" y="42031"/>
                </a:lnTo>
                <a:lnTo>
                  <a:pt x="60528" y="30251"/>
                </a:lnTo>
                <a:lnTo>
                  <a:pt x="58149" y="18479"/>
                </a:lnTo>
                <a:lnTo>
                  <a:pt x="51663" y="8863"/>
                </a:lnTo>
                <a:lnTo>
                  <a:pt x="42043" y="2378"/>
                </a:lnTo>
                <a:lnTo>
                  <a:pt x="30264" y="0"/>
                </a:lnTo>
                <a:close/>
              </a:path>
            </a:pathLst>
          </a:custGeom>
          <a:solidFill>
            <a:srgbClr val="8F8F8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bk object 556"/>
          <p:cNvSpPr/>
          <p:nvPr/>
        </p:nvSpPr>
        <p:spPr>
          <a:xfrm>
            <a:off x="12165317" y="74980"/>
            <a:ext cx="126873" cy="126885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bk object 557"/>
          <p:cNvSpPr/>
          <p:nvPr/>
        </p:nvSpPr>
        <p:spPr>
          <a:xfrm>
            <a:off x="12338925" y="81813"/>
            <a:ext cx="113220" cy="11322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bk object 558"/>
          <p:cNvSpPr/>
          <p:nvPr/>
        </p:nvSpPr>
        <p:spPr>
          <a:xfrm>
            <a:off x="12502794" y="78892"/>
            <a:ext cx="119075" cy="119062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bk object 559"/>
          <p:cNvSpPr/>
          <p:nvPr/>
        </p:nvSpPr>
        <p:spPr>
          <a:xfrm>
            <a:off x="12678841" y="88163"/>
            <a:ext cx="100533" cy="10053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bk object 560"/>
          <p:cNvSpPr/>
          <p:nvPr/>
        </p:nvSpPr>
        <p:spPr>
          <a:xfrm>
            <a:off x="12852527" y="94996"/>
            <a:ext cx="86868" cy="86855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bk object 561"/>
          <p:cNvSpPr/>
          <p:nvPr/>
        </p:nvSpPr>
        <p:spPr>
          <a:xfrm>
            <a:off x="13046163" y="12183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5755" y="0"/>
                </a:moveTo>
                <a:lnTo>
                  <a:pt x="7429" y="0"/>
                </a:lnTo>
                <a:lnTo>
                  <a:pt x="0" y="7429"/>
                </a:lnTo>
                <a:lnTo>
                  <a:pt x="0" y="25755"/>
                </a:lnTo>
                <a:lnTo>
                  <a:pt x="7429" y="33197"/>
                </a:lnTo>
                <a:lnTo>
                  <a:pt x="25755" y="33197"/>
                </a:lnTo>
                <a:lnTo>
                  <a:pt x="33185" y="25755"/>
                </a:lnTo>
                <a:lnTo>
                  <a:pt x="33185" y="7429"/>
                </a:lnTo>
                <a:lnTo>
                  <a:pt x="25755" y="0"/>
                </a:lnTo>
                <a:close/>
              </a:path>
            </a:pathLst>
          </a:custGeom>
          <a:solidFill>
            <a:srgbClr val="FFCF00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k object 562"/>
          <p:cNvSpPr/>
          <p:nvPr/>
        </p:nvSpPr>
        <p:spPr>
          <a:xfrm>
            <a:off x="13211390" y="1203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59" y="0"/>
                </a:moveTo>
                <a:lnTo>
                  <a:pt x="11026" y="1419"/>
                </a:lnTo>
                <a:lnTo>
                  <a:pt x="5286" y="5289"/>
                </a:lnTo>
                <a:lnTo>
                  <a:pt x="1418" y="11026"/>
                </a:lnTo>
                <a:lnTo>
                  <a:pt x="0" y="18046"/>
                </a:lnTo>
                <a:lnTo>
                  <a:pt x="1418" y="25074"/>
                </a:lnTo>
                <a:lnTo>
                  <a:pt x="5286" y="30814"/>
                </a:lnTo>
                <a:lnTo>
                  <a:pt x="11026" y="34686"/>
                </a:lnTo>
                <a:lnTo>
                  <a:pt x="18059" y="36106"/>
                </a:lnTo>
                <a:lnTo>
                  <a:pt x="25085" y="34686"/>
                </a:lnTo>
                <a:lnTo>
                  <a:pt x="30821" y="30814"/>
                </a:lnTo>
                <a:lnTo>
                  <a:pt x="34688" y="25074"/>
                </a:lnTo>
                <a:lnTo>
                  <a:pt x="36106" y="18046"/>
                </a:lnTo>
                <a:lnTo>
                  <a:pt x="34688" y="11026"/>
                </a:lnTo>
                <a:lnTo>
                  <a:pt x="30821" y="5289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DD0A14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k object 563"/>
          <p:cNvSpPr/>
          <p:nvPr/>
        </p:nvSpPr>
        <p:spPr>
          <a:xfrm>
            <a:off x="13524000" y="99390"/>
            <a:ext cx="78079" cy="7806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k object 564"/>
          <p:cNvSpPr/>
          <p:nvPr/>
        </p:nvSpPr>
        <p:spPr>
          <a:xfrm>
            <a:off x="13670331" y="78892"/>
            <a:ext cx="119075" cy="119062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k object 565"/>
          <p:cNvSpPr/>
          <p:nvPr/>
        </p:nvSpPr>
        <p:spPr>
          <a:xfrm>
            <a:off x="14007363" y="82296"/>
            <a:ext cx="112242" cy="112255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k object 566"/>
          <p:cNvSpPr/>
          <p:nvPr/>
        </p:nvSpPr>
        <p:spPr>
          <a:xfrm>
            <a:off x="14338985" y="80352"/>
            <a:ext cx="116154" cy="116141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k object 567"/>
          <p:cNvSpPr/>
          <p:nvPr/>
        </p:nvSpPr>
        <p:spPr>
          <a:xfrm>
            <a:off x="14540839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2923" y="0"/>
                </a:moveTo>
                <a:lnTo>
                  <a:pt x="13999" y="1803"/>
                </a:lnTo>
                <a:lnTo>
                  <a:pt x="6713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3" y="39163"/>
                </a:lnTo>
                <a:lnTo>
                  <a:pt x="13999" y="44081"/>
                </a:lnTo>
                <a:lnTo>
                  <a:pt x="22923" y="45885"/>
                </a:lnTo>
                <a:lnTo>
                  <a:pt x="31856" y="44081"/>
                </a:lnTo>
                <a:lnTo>
                  <a:pt x="39150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0" y="6719"/>
                </a:lnTo>
                <a:lnTo>
                  <a:pt x="31856" y="1803"/>
                </a:lnTo>
                <a:lnTo>
                  <a:pt x="22923" y="0"/>
                </a:lnTo>
                <a:close/>
              </a:path>
            </a:pathLst>
          </a:custGeom>
          <a:solidFill>
            <a:srgbClr val="FFCF00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k object 568"/>
          <p:cNvSpPr/>
          <p:nvPr/>
        </p:nvSpPr>
        <p:spPr>
          <a:xfrm>
            <a:off x="14838311" y="79387"/>
            <a:ext cx="118097" cy="118071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bk object 569"/>
          <p:cNvSpPr/>
          <p:nvPr/>
        </p:nvSpPr>
        <p:spPr>
          <a:xfrm>
            <a:off x="15009990" y="84251"/>
            <a:ext cx="108343" cy="10834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bk object 570"/>
          <p:cNvSpPr/>
          <p:nvPr/>
        </p:nvSpPr>
        <p:spPr>
          <a:xfrm>
            <a:off x="15207031" y="114503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3914" y="0"/>
                </a:moveTo>
                <a:lnTo>
                  <a:pt x="14610" y="1880"/>
                </a:lnTo>
                <a:lnTo>
                  <a:pt x="7008" y="7008"/>
                </a:lnTo>
                <a:lnTo>
                  <a:pt x="1880" y="14610"/>
                </a:lnTo>
                <a:lnTo>
                  <a:pt x="0" y="23914"/>
                </a:lnTo>
                <a:lnTo>
                  <a:pt x="1880" y="33224"/>
                </a:lnTo>
                <a:lnTo>
                  <a:pt x="7008" y="40830"/>
                </a:lnTo>
                <a:lnTo>
                  <a:pt x="14610" y="45959"/>
                </a:lnTo>
                <a:lnTo>
                  <a:pt x="23914" y="47840"/>
                </a:lnTo>
                <a:lnTo>
                  <a:pt x="33222" y="45959"/>
                </a:lnTo>
                <a:lnTo>
                  <a:pt x="40824" y="40830"/>
                </a:lnTo>
                <a:lnTo>
                  <a:pt x="45948" y="33224"/>
                </a:lnTo>
                <a:lnTo>
                  <a:pt x="47828" y="23914"/>
                </a:lnTo>
                <a:lnTo>
                  <a:pt x="45948" y="14610"/>
                </a:lnTo>
                <a:lnTo>
                  <a:pt x="40824" y="7008"/>
                </a:lnTo>
                <a:lnTo>
                  <a:pt x="33222" y="1880"/>
                </a:lnTo>
                <a:lnTo>
                  <a:pt x="23914" y="0"/>
                </a:lnTo>
                <a:close/>
              </a:path>
            </a:pathLst>
          </a:custGeom>
          <a:solidFill>
            <a:srgbClr val="8F8F8F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bk object 571"/>
          <p:cNvSpPr/>
          <p:nvPr/>
        </p:nvSpPr>
        <p:spPr>
          <a:xfrm>
            <a:off x="15374849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5" y="39163"/>
                </a:lnTo>
                <a:lnTo>
                  <a:pt x="14005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k object 572"/>
          <p:cNvSpPr/>
          <p:nvPr/>
        </p:nvSpPr>
        <p:spPr>
          <a:xfrm>
            <a:off x="15545003" y="11891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9" y="0"/>
                </a:moveTo>
                <a:lnTo>
                  <a:pt x="11921" y="1531"/>
                </a:lnTo>
                <a:lnTo>
                  <a:pt x="5716" y="5710"/>
                </a:lnTo>
                <a:lnTo>
                  <a:pt x="1533" y="11910"/>
                </a:lnTo>
                <a:lnTo>
                  <a:pt x="0" y="19507"/>
                </a:lnTo>
                <a:lnTo>
                  <a:pt x="1533" y="27111"/>
                </a:lnTo>
                <a:lnTo>
                  <a:pt x="5716" y="33315"/>
                </a:lnTo>
                <a:lnTo>
                  <a:pt x="11921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0"/>
                </a:lnTo>
                <a:lnTo>
                  <a:pt x="33323" y="5710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k object 573"/>
          <p:cNvSpPr/>
          <p:nvPr/>
        </p:nvSpPr>
        <p:spPr>
          <a:xfrm>
            <a:off x="8361845" y="2774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33" y="0"/>
                </a:moveTo>
                <a:lnTo>
                  <a:pt x="18773" y="2416"/>
                </a:lnTo>
                <a:lnTo>
                  <a:pt x="9004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4" y="52487"/>
                </a:lnTo>
                <a:lnTo>
                  <a:pt x="18773" y="59077"/>
                </a:lnTo>
                <a:lnTo>
                  <a:pt x="30733" y="61493"/>
                </a:lnTo>
                <a:lnTo>
                  <a:pt x="42708" y="59077"/>
                </a:lnTo>
                <a:lnTo>
                  <a:pt x="52485" y="52487"/>
                </a:lnTo>
                <a:lnTo>
                  <a:pt x="59076" y="42714"/>
                </a:lnTo>
                <a:lnTo>
                  <a:pt x="61493" y="30746"/>
                </a:lnTo>
                <a:lnTo>
                  <a:pt x="59076" y="18779"/>
                </a:lnTo>
                <a:lnTo>
                  <a:pt x="52485" y="9005"/>
                </a:lnTo>
                <a:lnTo>
                  <a:pt x="42708" y="2416"/>
                </a:lnTo>
                <a:lnTo>
                  <a:pt x="30733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k object 574"/>
          <p:cNvSpPr/>
          <p:nvPr/>
        </p:nvSpPr>
        <p:spPr>
          <a:xfrm>
            <a:off x="8493976" y="242760"/>
            <a:ext cx="130797" cy="130771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k object 575"/>
          <p:cNvSpPr/>
          <p:nvPr/>
        </p:nvSpPr>
        <p:spPr>
          <a:xfrm>
            <a:off x="8688590" y="270573"/>
            <a:ext cx="75158" cy="7515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k object 576"/>
          <p:cNvSpPr/>
          <p:nvPr/>
        </p:nvSpPr>
        <p:spPr>
          <a:xfrm>
            <a:off x="8846108" y="261302"/>
            <a:ext cx="93700" cy="93687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k object 577"/>
          <p:cNvSpPr/>
          <p:nvPr/>
        </p:nvSpPr>
        <p:spPr>
          <a:xfrm>
            <a:off x="9040710" y="28911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k object 578"/>
          <p:cNvSpPr/>
          <p:nvPr/>
        </p:nvSpPr>
        <p:spPr>
          <a:xfrm>
            <a:off x="9525457" y="273494"/>
            <a:ext cx="69303" cy="6930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k object 579"/>
          <p:cNvSpPr/>
          <p:nvPr/>
        </p:nvSpPr>
        <p:spPr>
          <a:xfrm>
            <a:off x="9838055" y="252514"/>
            <a:ext cx="111277" cy="111277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k object 580"/>
          <p:cNvSpPr/>
          <p:nvPr/>
        </p:nvSpPr>
        <p:spPr>
          <a:xfrm>
            <a:off x="10332567" y="246659"/>
            <a:ext cx="122986" cy="122986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bk object 581"/>
          <p:cNvSpPr/>
          <p:nvPr/>
        </p:nvSpPr>
        <p:spPr>
          <a:xfrm>
            <a:off x="10684700" y="265201"/>
            <a:ext cx="85890" cy="85890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bk object 582"/>
          <p:cNvSpPr/>
          <p:nvPr/>
        </p:nvSpPr>
        <p:spPr>
          <a:xfrm>
            <a:off x="10858322" y="272034"/>
            <a:ext cx="72224" cy="72237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k object 583"/>
          <p:cNvSpPr/>
          <p:nvPr/>
        </p:nvSpPr>
        <p:spPr>
          <a:xfrm>
            <a:off x="11012919" y="259829"/>
            <a:ext cx="96621" cy="96634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k object 584"/>
          <p:cNvSpPr/>
          <p:nvPr/>
        </p:nvSpPr>
        <p:spPr>
          <a:xfrm>
            <a:off x="11205565" y="28568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40" y="0"/>
                </a:moveTo>
                <a:lnTo>
                  <a:pt x="13705" y="1765"/>
                </a:lnTo>
                <a:lnTo>
                  <a:pt x="6572" y="6580"/>
                </a:lnTo>
                <a:lnTo>
                  <a:pt x="1763" y="13721"/>
                </a:lnTo>
                <a:lnTo>
                  <a:pt x="0" y="22466"/>
                </a:lnTo>
                <a:lnTo>
                  <a:pt x="1763" y="31209"/>
                </a:lnTo>
                <a:lnTo>
                  <a:pt x="6572" y="38346"/>
                </a:lnTo>
                <a:lnTo>
                  <a:pt x="13705" y="43156"/>
                </a:lnTo>
                <a:lnTo>
                  <a:pt x="22440" y="44919"/>
                </a:lnTo>
                <a:lnTo>
                  <a:pt x="31178" y="43156"/>
                </a:lnTo>
                <a:lnTo>
                  <a:pt x="38315" y="38346"/>
                </a:lnTo>
                <a:lnTo>
                  <a:pt x="43129" y="31209"/>
                </a:lnTo>
                <a:lnTo>
                  <a:pt x="44894" y="22466"/>
                </a:lnTo>
                <a:lnTo>
                  <a:pt x="43129" y="13721"/>
                </a:lnTo>
                <a:lnTo>
                  <a:pt x="38315" y="6580"/>
                </a:lnTo>
                <a:lnTo>
                  <a:pt x="31178" y="1765"/>
                </a:lnTo>
                <a:lnTo>
                  <a:pt x="22440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k object 585"/>
          <p:cNvSpPr/>
          <p:nvPr/>
        </p:nvSpPr>
        <p:spPr>
          <a:xfrm>
            <a:off x="11543042" y="28959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541" y="0"/>
                </a:moveTo>
                <a:lnTo>
                  <a:pt x="11321" y="1457"/>
                </a:lnTo>
                <a:lnTo>
                  <a:pt x="5427" y="5434"/>
                </a:lnTo>
                <a:lnTo>
                  <a:pt x="1455" y="11331"/>
                </a:lnTo>
                <a:lnTo>
                  <a:pt x="0" y="18554"/>
                </a:lnTo>
                <a:lnTo>
                  <a:pt x="1455" y="25770"/>
                </a:lnTo>
                <a:lnTo>
                  <a:pt x="5427" y="31664"/>
                </a:lnTo>
                <a:lnTo>
                  <a:pt x="11321" y="35638"/>
                </a:lnTo>
                <a:lnTo>
                  <a:pt x="18541" y="37096"/>
                </a:lnTo>
                <a:lnTo>
                  <a:pt x="25762" y="35638"/>
                </a:lnTo>
                <a:lnTo>
                  <a:pt x="31656" y="31664"/>
                </a:lnTo>
                <a:lnTo>
                  <a:pt x="35628" y="25770"/>
                </a:lnTo>
                <a:lnTo>
                  <a:pt x="37083" y="18554"/>
                </a:lnTo>
                <a:lnTo>
                  <a:pt x="35628" y="11331"/>
                </a:lnTo>
                <a:lnTo>
                  <a:pt x="31656" y="5434"/>
                </a:lnTo>
                <a:lnTo>
                  <a:pt x="25762" y="1457"/>
                </a:lnTo>
                <a:lnTo>
                  <a:pt x="18541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k object 586"/>
          <p:cNvSpPr/>
          <p:nvPr/>
        </p:nvSpPr>
        <p:spPr>
          <a:xfrm>
            <a:off x="12012676" y="258864"/>
            <a:ext cx="98577" cy="98577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k object 587"/>
          <p:cNvSpPr/>
          <p:nvPr/>
        </p:nvSpPr>
        <p:spPr>
          <a:xfrm>
            <a:off x="12171654" y="251053"/>
            <a:ext cx="114198" cy="114185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bk object 588"/>
          <p:cNvSpPr/>
          <p:nvPr/>
        </p:nvSpPr>
        <p:spPr>
          <a:xfrm>
            <a:off x="12366752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778" y="0"/>
                </a:moveTo>
                <a:lnTo>
                  <a:pt x="17573" y="2262"/>
                </a:lnTo>
                <a:lnTo>
                  <a:pt x="8426" y="8434"/>
                </a:lnTo>
                <a:lnTo>
                  <a:pt x="2260" y="17589"/>
                </a:lnTo>
                <a:lnTo>
                  <a:pt x="0" y="28803"/>
                </a:lnTo>
                <a:lnTo>
                  <a:pt x="2260" y="40010"/>
                </a:lnTo>
                <a:lnTo>
                  <a:pt x="8426" y="49161"/>
                </a:lnTo>
                <a:lnTo>
                  <a:pt x="17573" y="55331"/>
                </a:lnTo>
                <a:lnTo>
                  <a:pt x="28778" y="57594"/>
                </a:lnTo>
                <a:lnTo>
                  <a:pt x="39992" y="55331"/>
                </a:lnTo>
                <a:lnTo>
                  <a:pt x="49147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7" y="8434"/>
                </a:lnTo>
                <a:lnTo>
                  <a:pt x="39992" y="2262"/>
                </a:lnTo>
                <a:lnTo>
                  <a:pt x="28778" y="0"/>
                </a:lnTo>
                <a:close/>
              </a:path>
            </a:pathLst>
          </a:custGeom>
          <a:solidFill>
            <a:srgbClr val="8F8F8F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bk object 589"/>
          <p:cNvSpPr/>
          <p:nvPr/>
        </p:nvSpPr>
        <p:spPr>
          <a:xfrm>
            <a:off x="12837858" y="250075"/>
            <a:ext cx="116141" cy="116141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k object 590"/>
          <p:cNvSpPr/>
          <p:nvPr/>
        </p:nvSpPr>
        <p:spPr>
          <a:xfrm>
            <a:off x="13026073" y="271538"/>
            <a:ext cx="73215" cy="73215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k object 591"/>
          <p:cNvSpPr/>
          <p:nvPr/>
        </p:nvSpPr>
        <p:spPr>
          <a:xfrm>
            <a:off x="13193903" y="272516"/>
            <a:ext cx="71246" cy="71259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k object 592"/>
          <p:cNvSpPr/>
          <p:nvPr/>
        </p:nvSpPr>
        <p:spPr>
          <a:xfrm>
            <a:off x="13506983" y="252018"/>
            <a:ext cx="112242" cy="112255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k object 593"/>
          <p:cNvSpPr/>
          <p:nvPr/>
        </p:nvSpPr>
        <p:spPr>
          <a:xfrm>
            <a:off x="13673721" y="252018"/>
            <a:ext cx="112255" cy="112255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k object 594"/>
          <p:cNvSpPr/>
          <p:nvPr/>
        </p:nvSpPr>
        <p:spPr>
          <a:xfrm>
            <a:off x="14042452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93" y="0"/>
                </a:moveTo>
                <a:lnTo>
                  <a:pt x="12821" y="1647"/>
                </a:lnTo>
                <a:lnTo>
                  <a:pt x="6148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8" y="35814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4"/>
                </a:lnTo>
                <a:lnTo>
                  <a:pt x="40324" y="29144"/>
                </a:lnTo>
                <a:lnTo>
                  <a:pt x="41973" y="20980"/>
                </a:lnTo>
                <a:lnTo>
                  <a:pt x="40324" y="12810"/>
                </a:lnTo>
                <a:lnTo>
                  <a:pt x="35826" y="6142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9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k object 595"/>
          <p:cNvSpPr/>
          <p:nvPr/>
        </p:nvSpPr>
        <p:spPr>
          <a:xfrm>
            <a:off x="14196987" y="274967"/>
            <a:ext cx="66382" cy="66357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k object 596"/>
          <p:cNvSpPr/>
          <p:nvPr/>
        </p:nvSpPr>
        <p:spPr>
          <a:xfrm>
            <a:off x="14329726" y="240804"/>
            <a:ext cx="134683" cy="134696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k object 597"/>
          <p:cNvSpPr/>
          <p:nvPr/>
        </p:nvSpPr>
        <p:spPr>
          <a:xfrm>
            <a:off x="14681772" y="259346"/>
            <a:ext cx="97599" cy="97599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k object 598"/>
          <p:cNvSpPr/>
          <p:nvPr/>
        </p:nvSpPr>
        <p:spPr>
          <a:xfrm>
            <a:off x="14870594" y="2813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400" y="2108"/>
                </a:lnTo>
                <a:lnTo>
                  <a:pt x="7866" y="7859"/>
                </a:lnTo>
                <a:lnTo>
                  <a:pt x="2110" y="16389"/>
                </a:lnTo>
                <a:lnTo>
                  <a:pt x="0" y="26835"/>
                </a:lnTo>
                <a:lnTo>
                  <a:pt x="2110" y="37280"/>
                </a:lnTo>
                <a:lnTo>
                  <a:pt x="7866" y="45810"/>
                </a:lnTo>
                <a:lnTo>
                  <a:pt x="16400" y="51561"/>
                </a:lnTo>
                <a:lnTo>
                  <a:pt x="26847" y="53670"/>
                </a:lnTo>
                <a:lnTo>
                  <a:pt x="37293" y="51561"/>
                </a:lnTo>
                <a:lnTo>
                  <a:pt x="45823" y="45810"/>
                </a:lnTo>
                <a:lnTo>
                  <a:pt x="51574" y="37280"/>
                </a:lnTo>
                <a:lnTo>
                  <a:pt x="53682" y="26835"/>
                </a:lnTo>
                <a:lnTo>
                  <a:pt x="51574" y="16389"/>
                </a:lnTo>
                <a:lnTo>
                  <a:pt x="45823" y="7859"/>
                </a:lnTo>
                <a:lnTo>
                  <a:pt x="37293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k object 599"/>
          <p:cNvSpPr/>
          <p:nvPr/>
        </p:nvSpPr>
        <p:spPr>
          <a:xfrm>
            <a:off x="15043213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93" y="0"/>
                </a:moveTo>
                <a:lnTo>
                  <a:pt x="12826" y="1647"/>
                </a:lnTo>
                <a:lnTo>
                  <a:pt x="6153" y="6142"/>
                </a:lnTo>
                <a:lnTo>
                  <a:pt x="1651" y="12810"/>
                </a:lnTo>
                <a:lnTo>
                  <a:pt x="0" y="20980"/>
                </a:lnTo>
                <a:lnTo>
                  <a:pt x="1651" y="29144"/>
                </a:lnTo>
                <a:lnTo>
                  <a:pt x="6153" y="35814"/>
                </a:lnTo>
                <a:lnTo>
                  <a:pt x="12826" y="40311"/>
                </a:lnTo>
                <a:lnTo>
                  <a:pt x="20993" y="41960"/>
                </a:lnTo>
                <a:lnTo>
                  <a:pt x="29162" y="40311"/>
                </a:lnTo>
                <a:lnTo>
                  <a:pt x="35831" y="35814"/>
                </a:lnTo>
                <a:lnTo>
                  <a:pt x="40325" y="29144"/>
                </a:lnTo>
                <a:lnTo>
                  <a:pt x="41973" y="20980"/>
                </a:lnTo>
                <a:lnTo>
                  <a:pt x="40325" y="12810"/>
                </a:lnTo>
                <a:lnTo>
                  <a:pt x="35831" y="6142"/>
                </a:lnTo>
                <a:lnTo>
                  <a:pt x="29162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k object 600"/>
          <p:cNvSpPr/>
          <p:nvPr/>
        </p:nvSpPr>
        <p:spPr>
          <a:xfrm>
            <a:off x="15202230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778" y="0"/>
                </a:moveTo>
                <a:lnTo>
                  <a:pt x="17573" y="2262"/>
                </a:lnTo>
                <a:lnTo>
                  <a:pt x="8426" y="8434"/>
                </a:lnTo>
                <a:lnTo>
                  <a:pt x="2260" y="17589"/>
                </a:lnTo>
                <a:lnTo>
                  <a:pt x="0" y="28803"/>
                </a:lnTo>
                <a:lnTo>
                  <a:pt x="2260" y="40010"/>
                </a:lnTo>
                <a:lnTo>
                  <a:pt x="8426" y="49161"/>
                </a:lnTo>
                <a:lnTo>
                  <a:pt x="17573" y="55331"/>
                </a:lnTo>
                <a:lnTo>
                  <a:pt x="28778" y="57594"/>
                </a:lnTo>
                <a:lnTo>
                  <a:pt x="39992" y="55331"/>
                </a:lnTo>
                <a:lnTo>
                  <a:pt x="49147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7" y="8434"/>
                </a:lnTo>
                <a:lnTo>
                  <a:pt x="39992" y="2262"/>
                </a:lnTo>
                <a:lnTo>
                  <a:pt x="28778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k object 601"/>
          <p:cNvSpPr/>
          <p:nvPr/>
        </p:nvSpPr>
        <p:spPr>
          <a:xfrm>
            <a:off x="15503092" y="246659"/>
            <a:ext cx="122986" cy="122986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k object 602"/>
          <p:cNvSpPr/>
          <p:nvPr/>
        </p:nvSpPr>
        <p:spPr>
          <a:xfrm>
            <a:off x="16200513" y="276923"/>
            <a:ext cx="55880" cy="62865"/>
          </a:xfrm>
          <a:custGeom>
            <a:avLst/>
            <a:gdLst/>
            <a:ahLst/>
            <a:cxnLst/>
            <a:rect l="l" t="t" r="r" b="b"/>
            <a:pathLst>
              <a:path w="55880" h="62864">
                <a:moveTo>
                  <a:pt x="31242" y="0"/>
                </a:moveTo>
                <a:lnTo>
                  <a:pt x="19084" y="2454"/>
                </a:lnTo>
                <a:lnTo>
                  <a:pt x="9153" y="9147"/>
                </a:lnTo>
                <a:lnTo>
                  <a:pt x="2456" y="19073"/>
                </a:lnTo>
                <a:lnTo>
                  <a:pt x="0" y="31229"/>
                </a:lnTo>
                <a:lnTo>
                  <a:pt x="2456" y="43384"/>
                </a:lnTo>
                <a:lnTo>
                  <a:pt x="9153" y="53311"/>
                </a:lnTo>
                <a:lnTo>
                  <a:pt x="19084" y="60004"/>
                </a:lnTo>
                <a:lnTo>
                  <a:pt x="31242" y="62458"/>
                </a:lnTo>
                <a:lnTo>
                  <a:pt x="43392" y="60004"/>
                </a:lnTo>
                <a:lnTo>
                  <a:pt x="53319" y="53311"/>
                </a:lnTo>
                <a:lnTo>
                  <a:pt x="55485" y="50099"/>
                </a:lnTo>
                <a:lnTo>
                  <a:pt x="55485" y="12358"/>
                </a:lnTo>
                <a:lnTo>
                  <a:pt x="53319" y="9147"/>
                </a:lnTo>
                <a:lnTo>
                  <a:pt x="43392" y="2454"/>
                </a:lnTo>
                <a:lnTo>
                  <a:pt x="31242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k object 603"/>
          <p:cNvSpPr/>
          <p:nvPr/>
        </p:nvSpPr>
        <p:spPr>
          <a:xfrm>
            <a:off x="8197494" y="44955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4"/>
                </a:lnTo>
                <a:lnTo>
                  <a:pt x="8291" y="8291"/>
                </a:lnTo>
                <a:lnTo>
                  <a:pt x="2224" y="17289"/>
                </a:lnTo>
                <a:lnTo>
                  <a:pt x="0" y="28308"/>
                </a:lnTo>
                <a:lnTo>
                  <a:pt x="2224" y="39321"/>
                </a:lnTo>
                <a:lnTo>
                  <a:pt x="8291" y="48320"/>
                </a:lnTo>
                <a:lnTo>
                  <a:pt x="17289" y="54390"/>
                </a:lnTo>
                <a:lnTo>
                  <a:pt x="28308" y="56616"/>
                </a:lnTo>
                <a:lnTo>
                  <a:pt x="39326" y="54390"/>
                </a:lnTo>
                <a:lnTo>
                  <a:pt x="48325" y="48320"/>
                </a:lnTo>
                <a:lnTo>
                  <a:pt x="54391" y="39321"/>
                </a:lnTo>
                <a:lnTo>
                  <a:pt x="56616" y="28308"/>
                </a:lnTo>
                <a:lnTo>
                  <a:pt x="54391" y="17289"/>
                </a:lnTo>
                <a:lnTo>
                  <a:pt x="48325" y="8291"/>
                </a:lnTo>
                <a:lnTo>
                  <a:pt x="39326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k object 604"/>
          <p:cNvSpPr/>
          <p:nvPr/>
        </p:nvSpPr>
        <p:spPr>
          <a:xfrm>
            <a:off x="8348179" y="433451"/>
            <a:ext cx="88811" cy="88811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k object 605"/>
          <p:cNvSpPr/>
          <p:nvPr/>
        </p:nvSpPr>
        <p:spPr>
          <a:xfrm>
            <a:off x="8487143" y="405638"/>
            <a:ext cx="144449" cy="144449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k object 606"/>
          <p:cNvSpPr/>
          <p:nvPr/>
        </p:nvSpPr>
        <p:spPr>
          <a:xfrm>
            <a:off x="8844140" y="429056"/>
            <a:ext cx="97612" cy="97612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k object 607"/>
          <p:cNvSpPr/>
          <p:nvPr/>
        </p:nvSpPr>
        <p:spPr>
          <a:xfrm>
            <a:off x="9026562" y="444677"/>
            <a:ext cx="66370" cy="6637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k object 608"/>
          <p:cNvSpPr/>
          <p:nvPr/>
        </p:nvSpPr>
        <p:spPr>
          <a:xfrm>
            <a:off x="9346476" y="431012"/>
            <a:ext cx="93700" cy="9368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k object 609"/>
          <p:cNvSpPr/>
          <p:nvPr/>
        </p:nvSpPr>
        <p:spPr>
          <a:xfrm>
            <a:off x="9868801" y="45297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1" y="0"/>
                </a:moveTo>
                <a:lnTo>
                  <a:pt x="15205" y="1956"/>
                </a:lnTo>
                <a:lnTo>
                  <a:pt x="7292" y="7292"/>
                </a:lnTo>
                <a:lnTo>
                  <a:pt x="1956" y="15205"/>
                </a:lnTo>
                <a:lnTo>
                  <a:pt x="0" y="24892"/>
                </a:lnTo>
                <a:lnTo>
                  <a:pt x="1956" y="34576"/>
                </a:lnTo>
                <a:lnTo>
                  <a:pt x="7292" y="42484"/>
                </a:lnTo>
                <a:lnTo>
                  <a:pt x="15205" y="47816"/>
                </a:lnTo>
                <a:lnTo>
                  <a:pt x="24891" y="49771"/>
                </a:lnTo>
                <a:lnTo>
                  <a:pt x="34576" y="47816"/>
                </a:lnTo>
                <a:lnTo>
                  <a:pt x="42484" y="42484"/>
                </a:lnTo>
                <a:lnTo>
                  <a:pt x="47816" y="34576"/>
                </a:lnTo>
                <a:lnTo>
                  <a:pt x="49771" y="24892"/>
                </a:lnTo>
                <a:lnTo>
                  <a:pt x="47816" y="15205"/>
                </a:lnTo>
                <a:lnTo>
                  <a:pt x="42484" y="7292"/>
                </a:lnTo>
                <a:lnTo>
                  <a:pt x="34576" y="1956"/>
                </a:lnTo>
                <a:lnTo>
                  <a:pt x="24891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k object 610"/>
          <p:cNvSpPr/>
          <p:nvPr/>
        </p:nvSpPr>
        <p:spPr>
          <a:xfrm>
            <a:off x="10044379" y="46175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13" y="0"/>
                </a:lnTo>
                <a:lnTo>
                  <a:pt x="0" y="7213"/>
                </a:lnTo>
                <a:lnTo>
                  <a:pt x="0" y="24993"/>
                </a:lnTo>
                <a:lnTo>
                  <a:pt x="7213" y="32219"/>
                </a:lnTo>
                <a:lnTo>
                  <a:pt x="25006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k object 611"/>
          <p:cNvSpPr/>
          <p:nvPr/>
        </p:nvSpPr>
        <p:spPr>
          <a:xfrm>
            <a:off x="10364787" y="44857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60" y="0"/>
                </a:moveTo>
                <a:lnTo>
                  <a:pt x="17873" y="2302"/>
                </a:lnTo>
                <a:lnTo>
                  <a:pt x="8572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2" y="49991"/>
                </a:lnTo>
                <a:lnTo>
                  <a:pt x="17873" y="56269"/>
                </a:lnTo>
                <a:lnTo>
                  <a:pt x="29260" y="58572"/>
                </a:lnTo>
                <a:lnTo>
                  <a:pt x="40667" y="56269"/>
                </a:lnTo>
                <a:lnTo>
                  <a:pt x="49976" y="49991"/>
                </a:lnTo>
                <a:lnTo>
                  <a:pt x="56248" y="40682"/>
                </a:lnTo>
                <a:lnTo>
                  <a:pt x="58547" y="29286"/>
                </a:lnTo>
                <a:lnTo>
                  <a:pt x="56248" y="17889"/>
                </a:lnTo>
                <a:lnTo>
                  <a:pt x="49976" y="8580"/>
                </a:lnTo>
                <a:lnTo>
                  <a:pt x="40667" y="2302"/>
                </a:lnTo>
                <a:lnTo>
                  <a:pt x="29260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k object 612"/>
          <p:cNvSpPr/>
          <p:nvPr/>
        </p:nvSpPr>
        <p:spPr>
          <a:xfrm>
            <a:off x="10666145" y="416369"/>
            <a:ext cx="122986" cy="122986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k object 613"/>
          <p:cNvSpPr/>
          <p:nvPr/>
        </p:nvSpPr>
        <p:spPr>
          <a:xfrm>
            <a:off x="11016818" y="433451"/>
            <a:ext cx="88811" cy="88811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k object 614"/>
          <p:cNvSpPr/>
          <p:nvPr/>
        </p:nvSpPr>
        <p:spPr>
          <a:xfrm>
            <a:off x="11164087" y="413931"/>
            <a:ext cx="127850" cy="127863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k object 615"/>
          <p:cNvSpPr/>
          <p:nvPr/>
        </p:nvSpPr>
        <p:spPr>
          <a:xfrm>
            <a:off x="11377726" y="46078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492" y="0"/>
                </a:moveTo>
                <a:lnTo>
                  <a:pt x="7632" y="0"/>
                </a:lnTo>
                <a:lnTo>
                  <a:pt x="0" y="7645"/>
                </a:lnTo>
                <a:lnTo>
                  <a:pt x="0" y="26517"/>
                </a:lnTo>
                <a:lnTo>
                  <a:pt x="7632" y="34163"/>
                </a:lnTo>
                <a:lnTo>
                  <a:pt x="26492" y="34163"/>
                </a:lnTo>
                <a:lnTo>
                  <a:pt x="34150" y="26517"/>
                </a:lnTo>
                <a:lnTo>
                  <a:pt x="34150" y="7645"/>
                </a:lnTo>
                <a:lnTo>
                  <a:pt x="26492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k object 616"/>
          <p:cNvSpPr/>
          <p:nvPr/>
        </p:nvSpPr>
        <p:spPr>
          <a:xfrm>
            <a:off x="11530838" y="44711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k object 617"/>
          <p:cNvSpPr/>
          <p:nvPr/>
        </p:nvSpPr>
        <p:spPr>
          <a:xfrm>
            <a:off x="11693245" y="442722"/>
            <a:ext cx="70269" cy="70281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k object 618"/>
          <p:cNvSpPr/>
          <p:nvPr/>
        </p:nvSpPr>
        <p:spPr>
          <a:xfrm>
            <a:off x="12025363" y="441261"/>
            <a:ext cx="73202" cy="7320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k object 619"/>
          <p:cNvSpPr/>
          <p:nvPr/>
        </p:nvSpPr>
        <p:spPr>
          <a:xfrm>
            <a:off x="12352591" y="434911"/>
            <a:ext cx="85890" cy="8589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k object 620"/>
          <p:cNvSpPr/>
          <p:nvPr/>
        </p:nvSpPr>
        <p:spPr>
          <a:xfrm>
            <a:off x="12713931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95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82"/>
                </a:lnTo>
                <a:lnTo>
                  <a:pt x="6769" y="30251"/>
                </a:lnTo>
                <a:lnTo>
                  <a:pt x="23495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k object 621"/>
          <p:cNvSpPr/>
          <p:nvPr/>
        </p:nvSpPr>
        <p:spPr>
          <a:xfrm>
            <a:off x="12880809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95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82"/>
                </a:lnTo>
                <a:lnTo>
                  <a:pt x="6781" y="30251"/>
                </a:lnTo>
                <a:lnTo>
                  <a:pt x="23495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DD0A1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k object 622"/>
          <p:cNvSpPr/>
          <p:nvPr/>
        </p:nvSpPr>
        <p:spPr>
          <a:xfrm>
            <a:off x="13009067" y="424180"/>
            <a:ext cx="107365" cy="107365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k object 623"/>
          <p:cNvSpPr/>
          <p:nvPr/>
        </p:nvSpPr>
        <p:spPr>
          <a:xfrm>
            <a:off x="13493838" y="408571"/>
            <a:ext cx="138595" cy="138582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k object 624"/>
          <p:cNvSpPr/>
          <p:nvPr/>
        </p:nvSpPr>
        <p:spPr>
          <a:xfrm>
            <a:off x="13659053" y="407098"/>
            <a:ext cx="141528" cy="141516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k object 625"/>
          <p:cNvSpPr/>
          <p:nvPr/>
        </p:nvSpPr>
        <p:spPr>
          <a:xfrm>
            <a:off x="14189723" y="437362"/>
            <a:ext cx="81013" cy="8100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k object 626"/>
          <p:cNvSpPr/>
          <p:nvPr/>
        </p:nvSpPr>
        <p:spPr>
          <a:xfrm>
            <a:off x="14355547" y="436384"/>
            <a:ext cx="82956" cy="82969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bk object 627"/>
          <p:cNvSpPr/>
          <p:nvPr/>
        </p:nvSpPr>
        <p:spPr>
          <a:xfrm>
            <a:off x="14711590" y="45882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5" y="32488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0" y="36566"/>
                </a:lnTo>
                <a:lnTo>
                  <a:pt x="32488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8" y="5575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9E9E9E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bk object 628"/>
          <p:cNvSpPr/>
          <p:nvPr/>
        </p:nvSpPr>
        <p:spPr>
          <a:xfrm>
            <a:off x="14869985" y="45053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7343" y="0"/>
                </a:moveTo>
                <a:lnTo>
                  <a:pt x="16700" y="2148"/>
                </a:lnTo>
                <a:lnTo>
                  <a:pt x="8008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3"/>
                </a:lnTo>
                <a:lnTo>
                  <a:pt x="8008" y="46647"/>
                </a:lnTo>
                <a:lnTo>
                  <a:pt x="16700" y="52501"/>
                </a:lnTo>
                <a:lnTo>
                  <a:pt x="27343" y="54648"/>
                </a:lnTo>
                <a:lnTo>
                  <a:pt x="37978" y="52501"/>
                </a:lnTo>
                <a:lnTo>
                  <a:pt x="46666" y="46647"/>
                </a:lnTo>
                <a:lnTo>
                  <a:pt x="52524" y="37963"/>
                </a:lnTo>
                <a:lnTo>
                  <a:pt x="54673" y="27330"/>
                </a:lnTo>
                <a:lnTo>
                  <a:pt x="52524" y="16694"/>
                </a:lnTo>
                <a:lnTo>
                  <a:pt x="46666" y="8007"/>
                </a:lnTo>
                <a:lnTo>
                  <a:pt x="37978" y="2148"/>
                </a:lnTo>
                <a:lnTo>
                  <a:pt x="27343" y="0"/>
                </a:lnTo>
                <a:close/>
              </a:path>
            </a:pathLst>
          </a:custGeom>
          <a:solidFill>
            <a:srgbClr val="8F8F8F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k object 629"/>
          <p:cNvSpPr/>
          <p:nvPr/>
        </p:nvSpPr>
        <p:spPr>
          <a:xfrm>
            <a:off x="15212910" y="45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DD0A14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k object 630"/>
          <p:cNvSpPr/>
          <p:nvPr/>
        </p:nvSpPr>
        <p:spPr>
          <a:xfrm>
            <a:off x="15529394" y="442722"/>
            <a:ext cx="70269" cy="70281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k object 631"/>
          <p:cNvSpPr/>
          <p:nvPr/>
        </p:nvSpPr>
        <p:spPr>
          <a:xfrm>
            <a:off x="15831337" y="410997"/>
            <a:ext cx="133705" cy="133730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k object 632"/>
          <p:cNvSpPr/>
          <p:nvPr/>
        </p:nvSpPr>
        <p:spPr>
          <a:xfrm>
            <a:off x="16203930" y="450049"/>
            <a:ext cx="52069" cy="55880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27813" y="0"/>
                </a:moveTo>
                <a:lnTo>
                  <a:pt x="16982" y="2184"/>
                </a:lnTo>
                <a:lnTo>
                  <a:pt x="8137" y="8143"/>
                </a:lnTo>
                <a:lnTo>
                  <a:pt x="2174" y="16984"/>
                </a:lnTo>
                <a:lnTo>
                  <a:pt x="0" y="27751"/>
                </a:lnTo>
                <a:lnTo>
                  <a:pt x="2174" y="38636"/>
                </a:lnTo>
                <a:lnTo>
                  <a:pt x="8137" y="47477"/>
                </a:lnTo>
                <a:lnTo>
                  <a:pt x="16982" y="53439"/>
                </a:lnTo>
                <a:lnTo>
                  <a:pt x="27814" y="55625"/>
                </a:lnTo>
                <a:lnTo>
                  <a:pt x="38642" y="53439"/>
                </a:lnTo>
                <a:lnTo>
                  <a:pt x="47482" y="47477"/>
                </a:lnTo>
                <a:lnTo>
                  <a:pt x="52069" y="40671"/>
                </a:lnTo>
                <a:lnTo>
                  <a:pt x="52069" y="14949"/>
                </a:lnTo>
                <a:lnTo>
                  <a:pt x="47482" y="8143"/>
                </a:lnTo>
                <a:lnTo>
                  <a:pt x="38642" y="2184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k object 633"/>
          <p:cNvSpPr/>
          <p:nvPr/>
        </p:nvSpPr>
        <p:spPr>
          <a:xfrm>
            <a:off x="8197494" y="13324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6"/>
                </a:lnTo>
                <a:lnTo>
                  <a:pt x="8291" y="8296"/>
                </a:lnTo>
                <a:lnTo>
                  <a:pt x="2224" y="17295"/>
                </a:lnTo>
                <a:lnTo>
                  <a:pt x="0" y="28308"/>
                </a:lnTo>
                <a:lnTo>
                  <a:pt x="2224" y="39326"/>
                </a:lnTo>
                <a:lnTo>
                  <a:pt x="8291" y="48325"/>
                </a:lnTo>
                <a:lnTo>
                  <a:pt x="17289" y="54391"/>
                </a:lnTo>
                <a:lnTo>
                  <a:pt x="28308" y="56616"/>
                </a:lnTo>
                <a:lnTo>
                  <a:pt x="39326" y="54391"/>
                </a:lnTo>
                <a:lnTo>
                  <a:pt x="48325" y="48325"/>
                </a:lnTo>
                <a:lnTo>
                  <a:pt x="54391" y="39326"/>
                </a:lnTo>
                <a:lnTo>
                  <a:pt x="56616" y="28308"/>
                </a:lnTo>
                <a:lnTo>
                  <a:pt x="54391" y="17295"/>
                </a:lnTo>
                <a:lnTo>
                  <a:pt x="48325" y="8296"/>
                </a:lnTo>
                <a:lnTo>
                  <a:pt x="39326" y="2226"/>
                </a:lnTo>
                <a:lnTo>
                  <a:pt x="28308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k object 634"/>
          <p:cNvSpPr/>
          <p:nvPr/>
        </p:nvSpPr>
        <p:spPr>
          <a:xfrm>
            <a:off x="9026562" y="1327607"/>
            <a:ext cx="66370" cy="663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k object 635"/>
          <p:cNvSpPr/>
          <p:nvPr/>
        </p:nvSpPr>
        <p:spPr>
          <a:xfrm>
            <a:off x="9346476" y="1313941"/>
            <a:ext cx="93700" cy="93687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bk object 636"/>
          <p:cNvSpPr/>
          <p:nvPr/>
        </p:nvSpPr>
        <p:spPr>
          <a:xfrm>
            <a:off x="9868801" y="133590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1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1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bk object 637"/>
          <p:cNvSpPr/>
          <p:nvPr/>
        </p:nvSpPr>
        <p:spPr>
          <a:xfrm>
            <a:off x="10044379" y="134467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13" y="0"/>
                </a:lnTo>
                <a:lnTo>
                  <a:pt x="0" y="7213"/>
                </a:lnTo>
                <a:lnTo>
                  <a:pt x="0" y="24993"/>
                </a:lnTo>
                <a:lnTo>
                  <a:pt x="7213" y="32219"/>
                </a:lnTo>
                <a:lnTo>
                  <a:pt x="25006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bk object 638"/>
          <p:cNvSpPr/>
          <p:nvPr/>
        </p:nvSpPr>
        <p:spPr>
          <a:xfrm>
            <a:off x="11377726" y="134369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492" y="0"/>
                </a:moveTo>
                <a:lnTo>
                  <a:pt x="7632" y="0"/>
                </a:lnTo>
                <a:lnTo>
                  <a:pt x="0" y="7658"/>
                </a:lnTo>
                <a:lnTo>
                  <a:pt x="0" y="26517"/>
                </a:lnTo>
                <a:lnTo>
                  <a:pt x="7632" y="34175"/>
                </a:lnTo>
                <a:lnTo>
                  <a:pt x="26492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49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bk object 639"/>
          <p:cNvSpPr/>
          <p:nvPr/>
        </p:nvSpPr>
        <p:spPr>
          <a:xfrm>
            <a:off x="11530838" y="133004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1"/>
                </a:lnTo>
                <a:lnTo>
                  <a:pt x="9005" y="52474"/>
                </a:lnTo>
                <a:lnTo>
                  <a:pt x="18779" y="59064"/>
                </a:lnTo>
                <a:lnTo>
                  <a:pt x="30746" y="61480"/>
                </a:lnTo>
                <a:lnTo>
                  <a:pt x="42714" y="59064"/>
                </a:lnTo>
                <a:lnTo>
                  <a:pt x="52487" y="52474"/>
                </a:lnTo>
                <a:lnTo>
                  <a:pt x="59077" y="42701"/>
                </a:lnTo>
                <a:lnTo>
                  <a:pt x="61493" y="30733"/>
                </a:lnTo>
                <a:lnTo>
                  <a:pt x="59077" y="18768"/>
                </a:lnTo>
                <a:lnTo>
                  <a:pt x="52487" y="8999"/>
                </a:lnTo>
                <a:lnTo>
                  <a:pt x="42714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bk object 640"/>
          <p:cNvSpPr/>
          <p:nvPr/>
        </p:nvSpPr>
        <p:spPr>
          <a:xfrm>
            <a:off x="12025363" y="1324178"/>
            <a:ext cx="73202" cy="7321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bk object 641"/>
          <p:cNvSpPr/>
          <p:nvPr/>
        </p:nvSpPr>
        <p:spPr>
          <a:xfrm>
            <a:off x="12713931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5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95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bk object 642"/>
          <p:cNvSpPr/>
          <p:nvPr/>
        </p:nvSpPr>
        <p:spPr>
          <a:xfrm>
            <a:off x="12880809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5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69"/>
                </a:lnTo>
                <a:lnTo>
                  <a:pt x="6781" y="30238"/>
                </a:lnTo>
                <a:lnTo>
                  <a:pt x="23495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bk object 643"/>
          <p:cNvSpPr/>
          <p:nvPr/>
        </p:nvSpPr>
        <p:spPr>
          <a:xfrm>
            <a:off x="13009067" y="1307096"/>
            <a:ext cx="107365" cy="107365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bk object 644"/>
          <p:cNvSpPr/>
          <p:nvPr/>
        </p:nvSpPr>
        <p:spPr>
          <a:xfrm>
            <a:off x="13493838" y="1291488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bk object 645"/>
          <p:cNvSpPr/>
          <p:nvPr/>
        </p:nvSpPr>
        <p:spPr>
          <a:xfrm>
            <a:off x="14189723" y="1320291"/>
            <a:ext cx="81013" cy="8098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bk object 646"/>
          <p:cNvSpPr/>
          <p:nvPr/>
        </p:nvSpPr>
        <p:spPr>
          <a:xfrm>
            <a:off x="14711590" y="134175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5" y="32486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0" y="36566"/>
                </a:lnTo>
                <a:lnTo>
                  <a:pt x="32488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8" y="5573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bk object 647"/>
          <p:cNvSpPr/>
          <p:nvPr/>
        </p:nvSpPr>
        <p:spPr>
          <a:xfrm>
            <a:off x="15212910" y="1342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bk object 648"/>
          <p:cNvSpPr/>
          <p:nvPr/>
        </p:nvSpPr>
        <p:spPr>
          <a:xfrm>
            <a:off x="15529394" y="1325638"/>
            <a:ext cx="70269" cy="7028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bk object 649"/>
          <p:cNvSpPr/>
          <p:nvPr/>
        </p:nvSpPr>
        <p:spPr>
          <a:xfrm>
            <a:off x="16203930" y="1332966"/>
            <a:ext cx="52069" cy="55880"/>
          </a:xfrm>
          <a:custGeom>
            <a:avLst/>
            <a:gdLst/>
            <a:ahLst/>
            <a:cxnLst/>
            <a:rect l="l" t="t" r="r" b="b"/>
            <a:pathLst>
              <a:path w="52069" h="55880">
                <a:moveTo>
                  <a:pt x="27813" y="0"/>
                </a:moveTo>
                <a:lnTo>
                  <a:pt x="16982" y="2186"/>
                </a:lnTo>
                <a:lnTo>
                  <a:pt x="8137" y="8148"/>
                </a:lnTo>
                <a:lnTo>
                  <a:pt x="2174" y="16989"/>
                </a:lnTo>
                <a:lnTo>
                  <a:pt x="0" y="27751"/>
                </a:lnTo>
                <a:lnTo>
                  <a:pt x="2174" y="38641"/>
                </a:lnTo>
                <a:lnTo>
                  <a:pt x="8137" y="47482"/>
                </a:lnTo>
                <a:lnTo>
                  <a:pt x="16982" y="53441"/>
                </a:lnTo>
                <a:lnTo>
                  <a:pt x="27814" y="55625"/>
                </a:lnTo>
                <a:lnTo>
                  <a:pt x="38642" y="53441"/>
                </a:lnTo>
                <a:lnTo>
                  <a:pt x="47482" y="47482"/>
                </a:lnTo>
                <a:lnTo>
                  <a:pt x="52069" y="40676"/>
                </a:lnTo>
                <a:lnTo>
                  <a:pt x="52069" y="14954"/>
                </a:lnTo>
                <a:lnTo>
                  <a:pt x="47482" y="8148"/>
                </a:lnTo>
                <a:lnTo>
                  <a:pt x="38642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bk object 650"/>
          <p:cNvSpPr/>
          <p:nvPr/>
        </p:nvSpPr>
        <p:spPr>
          <a:xfrm>
            <a:off x="8362327" y="61732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30251" y="0"/>
                </a:moveTo>
                <a:lnTo>
                  <a:pt x="18479" y="2378"/>
                </a:lnTo>
                <a:lnTo>
                  <a:pt x="8863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23"/>
                </a:lnTo>
                <a:lnTo>
                  <a:pt x="8863" y="51639"/>
                </a:lnTo>
                <a:lnTo>
                  <a:pt x="18479" y="58124"/>
                </a:lnTo>
                <a:lnTo>
                  <a:pt x="30251" y="60502"/>
                </a:lnTo>
                <a:lnTo>
                  <a:pt x="42036" y="58124"/>
                </a:lnTo>
                <a:lnTo>
                  <a:pt x="51655" y="51639"/>
                </a:lnTo>
                <a:lnTo>
                  <a:pt x="58138" y="42023"/>
                </a:lnTo>
                <a:lnTo>
                  <a:pt x="60515" y="30251"/>
                </a:lnTo>
                <a:lnTo>
                  <a:pt x="58138" y="18479"/>
                </a:lnTo>
                <a:lnTo>
                  <a:pt x="51655" y="8863"/>
                </a:lnTo>
                <a:lnTo>
                  <a:pt x="42036" y="2378"/>
                </a:lnTo>
                <a:lnTo>
                  <a:pt x="30251" y="0"/>
                </a:lnTo>
                <a:close/>
              </a:path>
            </a:pathLst>
          </a:custGeom>
          <a:solidFill>
            <a:srgbClr val="DD0A14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bk object 651"/>
          <p:cNvSpPr/>
          <p:nvPr/>
        </p:nvSpPr>
        <p:spPr>
          <a:xfrm>
            <a:off x="8523770" y="611949"/>
            <a:ext cx="71247" cy="71259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bk object 652"/>
          <p:cNvSpPr/>
          <p:nvPr/>
        </p:nvSpPr>
        <p:spPr>
          <a:xfrm>
            <a:off x="8830005" y="584619"/>
            <a:ext cx="125907" cy="125907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bk object 653"/>
          <p:cNvSpPr/>
          <p:nvPr/>
        </p:nvSpPr>
        <p:spPr>
          <a:xfrm>
            <a:off x="8996794" y="584619"/>
            <a:ext cx="125895" cy="125907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bk object 654"/>
          <p:cNvSpPr/>
          <p:nvPr/>
        </p:nvSpPr>
        <p:spPr>
          <a:xfrm>
            <a:off x="9521570" y="609028"/>
            <a:ext cx="77101" cy="77088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bk object 655"/>
          <p:cNvSpPr/>
          <p:nvPr/>
        </p:nvSpPr>
        <p:spPr>
          <a:xfrm>
            <a:off x="9866363" y="62024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43" y="0"/>
                </a:moveTo>
                <a:lnTo>
                  <a:pt x="16700" y="2148"/>
                </a:lnTo>
                <a:lnTo>
                  <a:pt x="8008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5"/>
                </a:lnTo>
                <a:lnTo>
                  <a:pt x="8008" y="46653"/>
                </a:lnTo>
                <a:lnTo>
                  <a:pt x="16700" y="52512"/>
                </a:lnTo>
                <a:lnTo>
                  <a:pt x="27343" y="54660"/>
                </a:lnTo>
                <a:lnTo>
                  <a:pt x="37976" y="52512"/>
                </a:lnTo>
                <a:lnTo>
                  <a:pt x="46659" y="46653"/>
                </a:lnTo>
                <a:lnTo>
                  <a:pt x="52514" y="37965"/>
                </a:lnTo>
                <a:lnTo>
                  <a:pt x="54660" y="27330"/>
                </a:lnTo>
                <a:lnTo>
                  <a:pt x="52514" y="16694"/>
                </a:lnTo>
                <a:lnTo>
                  <a:pt x="46659" y="8007"/>
                </a:lnTo>
                <a:lnTo>
                  <a:pt x="37976" y="2148"/>
                </a:lnTo>
                <a:lnTo>
                  <a:pt x="27343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bk object 656"/>
          <p:cNvSpPr/>
          <p:nvPr/>
        </p:nvSpPr>
        <p:spPr>
          <a:xfrm>
            <a:off x="9995077" y="582193"/>
            <a:ext cx="130784" cy="130771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bk object 657"/>
          <p:cNvSpPr/>
          <p:nvPr/>
        </p:nvSpPr>
        <p:spPr>
          <a:xfrm>
            <a:off x="10347693" y="601218"/>
            <a:ext cx="92735" cy="9270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bk object 658"/>
          <p:cNvSpPr/>
          <p:nvPr/>
        </p:nvSpPr>
        <p:spPr>
          <a:xfrm>
            <a:off x="10704715" y="62463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23" y="0"/>
                </a:moveTo>
                <a:lnTo>
                  <a:pt x="13994" y="1803"/>
                </a:lnTo>
                <a:lnTo>
                  <a:pt x="6708" y="6719"/>
                </a:lnTo>
                <a:lnTo>
                  <a:pt x="1799" y="14010"/>
                </a:lnTo>
                <a:lnTo>
                  <a:pt x="0" y="22936"/>
                </a:lnTo>
                <a:lnTo>
                  <a:pt x="1799" y="31861"/>
                </a:lnTo>
                <a:lnTo>
                  <a:pt x="6708" y="39152"/>
                </a:lnTo>
                <a:lnTo>
                  <a:pt x="13994" y="44069"/>
                </a:lnTo>
                <a:lnTo>
                  <a:pt x="22923" y="45872"/>
                </a:lnTo>
                <a:lnTo>
                  <a:pt x="31849" y="44069"/>
                </a:lnTo>
                <a:lnTo>
                  <a:pt x="39139" y="39152"/>
                </a:lnTo>
                <a:lnTo>
                  <a:pt x="44056" y="31861"/>
                </a:lnTo>
                <a:lnTo>
                  <a:pt x="45859" y="22936"/>
                </a:lnTo>
                <a:lnTo>
                  <a:pt x="44056" y="14010"/>
                </a:lnTo>
                <a:lnTo>
                  <a:pt x="39139" y="6719"/>
                </a:lnTo>
                <a:lnTo>
                  <a:pt x="31849" y="1803"/>
                </a:lnTo>
                <a:lnTo>
                  <a:pt x="22923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bk object 659"/>
          <p:cNvSpPr/>
          <p:nvPr/>
        </p:nvSpPr>
        <p:spPr>
          <a:xfrm>
            <a:off x="11017301" y="603656"/>
            <a:ext cx="87845" cy="87833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bk object 660"/>
          <p:cNvSpPr/>
          <p:nvPr/>
        </p:nvSpPr>
        <p:spPr>
          <a:xfrm>
            <a:off x="11182133" y="601713"/>
            <a:ext cx="91744" cy="91732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bk object 661"/>
          <p:cNvSpPr/>
          <p:nvPr/>
        </p:nvSpPr>
        <p:spPr>
          <a:xfrm>
            <a:off x="11366982" y="6197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25" y="0"/>
                </a:moveTo>
                <a:lnTo>
                  <a:pt x="16994" y="2184"/>
                </a:lnTo>
                <a:lnTo>
                  <a:pt x="8150" y="8143"/>
                </a:lnTo>
                <a:lnTo>
                  <a:pt x="2186" y="16984"/>
                </a:lnTo>
                <a:lnTo>
                  <a:pt x="0" y="27813"/>
                </a:lnTo>
                <a:lnTo>
                  <a:pt x="2186" y="38641"/>
                </a:lnTo>
                <a:lnTo>
                  <a:pt x="8150" y="47482"/>
                </a:lnTo>
                <a:lnTo>
                  <a:pt x="16994" y="53441"/>
                </a:lnTo>
                <a:lnTo>
                  <a:pt x="27825" y="55626"/>
                </a:lnTo>
                <a:lnTo>
                  <a:pt x="38654" y="53441"/>
                </a:lnTo>
                <a:lnTo>
                  <a:pt x="47494" y="47482"/>
                </a:lnTo>
                <a:lnTo>
                  <a:pt x="53453" y="38641"/>
                </a:lnTo>
                <a:lnTo>
                  <a:pt x="55638" y="27813"/>
                </a:lnTo>
                <a:lnTo>
                  <a:pt x="53453" y="16984"/>
                </a:lnTo>
                <a:lnTo>
                  <a:pt x="47494" y="8143"/>
                </a:lnTo>
                <a:lnTo>
                  <a:pt x="38654" y="2184"/>
                </a:lnTo>
                <a:lnTo>
                  <a:pt x="27825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bk object 662"/>
          <p:cNvSpPr/>
          <p:nvPr/>
        </p:nvSpPr>
        <p:spPr>
          <a:xfrm>
            <a:off x="11665432" y="584619"/>
            <a:ext cx="125895" cy="125907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bk object 663"/>
          <p:cNvSpPr/>
          <p:nvPr/>
        </p:nvSpPr>
        <p:spPr>
          <a:xfrm>
            <a:off x="11997537" y="583158"/>
            <a:ext cx="128841" cy="12882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bk object 664"/>
          <p:cNvSpPr/>
          <p:nvPr/>
        </p:nvSpPr>
        <p:spPr>
          <a:xfrm>
            <a:off x="12160415" y="579247"/>
            <a:ext cx="136651" cy="136651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bk object 665"/>
          <p:cNvSpPr/>
          <p:nvPr/>
        </p:nvSpPr>
        <p:spPr>
          <a:xfrm>
            <a:off x="12681787" y="600227"/>
            <a:ext cx="94665" cy="94691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bk object 666"/>
          <p:cNvSpPr/>
          <p:nvPr/>
        </p:nvSpPr>
        <p:spPr>
          <a:xfrm>
            <a:off x="12857353" y="609028"/>
            <a:ext cx="77089" cy="77088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bk object 667"/>
          <p:cNvSpPr/>
          <p:nvPr/>
        </p:nvSpPr>
        <p:spPr>
          <a:xfrm>
            <a:off x="13001676" y="586562"/>
            <a:ext cx="121996" cy="122021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bk object 668"/>
          <p:cNvSpPr/>
          <p:nvPr/>
        </p:nvSpPr>
        <p:spPr>
          <a:xfrm>
            <a:off x="13213841" y="63196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31"/>
                </a:lnTo>
                <a:lnTo>
                  <a:pt x="6997" y="31216"/>
                </a:lnTo>
                <a:lnTo>
                  <a:pt x="24244" y="31216"/>
                </a:lnTo>
                <a:lnTo>
                  <a:pt x="31242" y="24231"/>
                </a:lnTo>
                <a:lnTo>
                  <a:pt x="31242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bk object 669"/>
          <p:cNvSpPr/>
          <p:nvPr/>
        </p:nvSpPr>
        <p:spPr>
          <a:xfrm>
            <a:off x="13491374" y="575843"/>
            <a:ext cx="143471" cy="143459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bk object 670"/>
          <p:cNvSpPr/>
          <p:nvPr/>
        </p:nvSpPr>
        <p:spPr>
          <a:xfrm>
            <a:off x="13710831" y="6285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8"/>
                </a:lnTo>
                <a:lnTo>
                  <a:pt x="5573" y="32499"/>
                </a:lnTo>
                <a:lnTo>
                  <a:pt x="11621" y="36578"/>
                </a:lnTo>
                <a:lnTo>
                  <a:pt x="19024" y="38074"/>
                </a:lnTo>
                <a:lnTo>
                  <a:pt x="26435" y="36578"/>
                </a:lnTo>
                <a:lnTo>
                  <a:pt x="32486" y="32499"/>
                </a:lnTo>
                <a:lnTo>
                  <a:pt x="36566" y="26448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bk object 671"/>
          <p:cNvSpPr/>
          <p:nvPr/>
        </p:nvSpPr>
        <p:spPr>
          <a:xfrm>
            <a:off x="14206867" y="62414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23418" y="0"/>
                </a:moveTo>
                <a:lnTo>
                  <a:pt x="14305" y="1841"/>
                </a:lnTo>
                <a:lnTo>
                  <a:pt x="6861" y="6862"/>
                </a:lnTo>
                <a:lnTo>
                  <a:pt x="1841" y="14310"/>
                </a:lnTo>
                <a:lnTo>
                  <a:pt x="0" y="23431"/>
                </a:lnTo>
                <a:lnTo>
                  <a:pt x="1841" y="32552"/>
                </a:lnTo>
                <a:lnTo>
                  <a:pt x="6861" y="40000"/>
                </a:lnTo>
                <a:lnTo>
                  <a:pt x="14305" y="45021"/>
                </a:lnTo>
                <a:lnTo>
                  <a:pt x="23418" y="46863"/>
                </a:lnTo>
                <a:lnTo>
                  <a:pt x="32539" y="45021"/>
                </a:lnTo>
                <a:lnTo>
                  <a:pt x="39987" y="40000"/>
                </a:lnTo>
                <a:lnTo>
                  <a:pt x="45008" y="32552"/>
                </a:lnTo>
                <a:lnTo>
                  <a:pt x="46850" y="23431"/>
                </a:lnTo>
                <a:lnTo>
                  <a:pt x="45008" y="14310"/>
                </a:lnTo>
                <a:lnTo>
                  <a:pt x="39987" y="6862"/>
                </a:lnTo>
                <a:lnTo>
                  <a:pt x="32539" y="1841"/>
                </a:lnTo>
                <a:lnTo>
                  <a:pt x="23418" y="0"/>
                </a:lnTo>
                <a:close/>
              </a:path>
            </a:pathLst>
          </a:custGeom>
          <a:solidFill>
            <a:srgbClr val="8B8B8B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bk object 672"/>
          <p:cNvSpPr/>
          <p:nvPr/>
        </p:nvSpPr>
        <p:spPr>
          <a:xfrm>
            <a:off x="14691042" y="608050"/>
            <a:ext cx="79057" cy="79044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bk object 673"/>
          <p:cNvSpPr/>
          <p:nvPr/>
        </p:nvSpPr>
        <p:spPr>
          <a:xfrm>
            <a:off x="14833981" y="584136"/>
            <a:ext cx="126873" cy="126873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bk object 674"/>
          <p:cNvSpPr/>
          <p:nvPr/>
        </p:nvSpPr>
        <p:spPr>
          <a:xfrm>
            <a:off x="14998255" y="581698"/>
            <a:ext cx="131762" cy="131749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bk object 675"/>
          <p:cNvSpPr/>
          <p:nvPr/>
        </p:nvSpPr>
        <p:spPr>
          <a:xfrm>
            <a:off x="15161145" y="577786"/>
            <a:ext cx="139560" cy="139573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bk object 676"/>
          <p:cNvSpPr/>
          <p:nvPr/>
        </p:nvSpPr>
        <p:spPr>
          <a:xfrm>
            <a:off x="15535732" y="61876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4"/>
                </a:lnTo>
                <a:lnTo>
                  <a:pt x="8432" y="8439"/>
                </a:lnTo>
                <a:lnTo>
                  <a:pt x="2262" y="17595"/>
                </a:lnTo>
                <a:lnTo>
                  <a:pt x="0" y="28803"/>
                </a:lnTo>
                <a:lnTo>
                  <a:pt x="2262" y="40012"/>
                </a:lnTo>
                <a:lnTo>
                  <a:pt x="8432" y="49168"/>
                </a:lnTo>
                <a:lnTo>
                  <a:pt x="17584" y="55342"/>
                </a:lnTo>
                <a:lnTo>
                  <a:pt x="28790" y="57607"/>
                </a:lnTo>
                <a:lnTo>
                  <a:pt x="39997" y="55342"/>
                </a:lnTo>
                <a:lnTo>
                  <a:pt x="49149" y="49168"/>
                </a:lnTo>
                <a:lnTo>
                  <a:pt x="55319" y="40012"/>
                </a:lnTo>
                <a:lnTo>
                  <a:pt x="57581" y="28803"/>
                </a:lnTo>
                <a:lnTo>
                  <a:pt x="55319" y="17595"/>
                </a:lnTo>
                <a:lnTo>
                  <a:pt x="49149" y="8439"/>
                </a:lnTo>
                <a:lnTo>
                  <a:pt x="39997" y="2264"/>
                </a:lnTo>
                <a:lnTo>
                  <a:pt x="28790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bk object 677"/>
          <p:cNvSpPr/>
          <p:nvPr/>
        </p:nvSpPr>
        <p:spPr>
          <a:xfrm>
            <a:off x="15863011" y="612432"/>
            <a:ext cx="70281" cy="70281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bk object 678"/>
          <p:cNvSpPr/>
          <p:nvPr/>
        </p:nvSpPr>
        <p:spPr>
          <a:xfrm>
            <a:off x="8183333" y="77483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42468" y="0"/>
                </a:moveTo>
                <a:lnTo>
                  <a:pt x="25942" y="3335"/>
                </a:lnTo>
                <a:lnTo>
                  <a:pt x="12442" y="12431"/>
                </a:lnTo>
                <a:lnTo>
                  <a:pt x="3338" y="25926"/>
                </a:lnTo>
                <a:lnTo>
                  <a:pt x="0" y="42456"/>
                </a:lnTo>
                <a:lnTo>
                  <a:pt x="3338" y="58985"/>
                </a:lnTo>
                <a:lnTo>
                  <a:pt x="12442" y="72480"/>
                </a:lnTo>
                <a:lnTo>
                  <a:pt x="25942" y="81577"/>
                </a:lnTo>
                <a:lnTo>
                  <a:pt x="42468" y="84912"/>
                </a:lnTo>
                <a:lnTo>
                  <a:pt x="58993" y="81577"/>
                </a:lnTo>
                <a:lnTo>
                  <a:pt x="72488" y="72480"/>
                </a:lnTo>
                <a:lnTo>
                  <a:pt x="81587" y="58985"/>
                </a:lnTo>
                <a:lnTo>
                  <a:pt x="84924" y="42456"/>
                </a:lnTo>
                <a:lnTo>
                  <a:pt x="81587" y="25926"/>
                </a:lnTo>
                <a:lnTo>
                  <a:pt x="72488" y="12431"/>
                </a:lnTo>
                <a:lnTo>
                  <a:pt x="58993" y="3335"/>
                </a:lnTo>
                <a:lnTo>
                  <a:pt x="42468" y="0"/>
                </a:lnTo>
                <a:close/>
              </a:path>
            </a:pathLst>
          </a:custGeom>
          <a:solidFill>
            <a:srgbClr val="FFCF00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bk object 679"/>
          <p:cNvSpPr/>
          <p:nvPr/>
        </p:nvSpPr>
        <p:spPr>
          <a:xfrm>
            <a:off x="8372576" y="797293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5">
                <a:moveTo>
                  <a:pt x="20002" y="0"/>
                </a:moveTo>
                <a:lnTo>
                  <a:pt x="12221" y="1571"/>
                </a:lnTo>
                <a:lnTo>
                  <a:pt x="5862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2" y="34147"/>
                </a:lnTo>
                <a:lnTo>
                  <a:pt x="12221" y="38433"/>
                </a:lnTo>
                <a:lnTo>
                  <a:pt x="20002" y="40005"/>
                </a:lnTo>
                <a:lnTo>
                  <a:pt x="27796" y="38433"/>
                </a:lnTo>
                <a:lnTo>
                  <a:pt x="34158" y="34147"/>
                </a:lnTo>
                <a:lnTo>
                  <a:pt x="38445" y="27789"/>
                </a:lnTo>
                <a:lnTo>
                  <a:pt x="40017" y="20002"/>
                </a:lnTo>
                <a:lnTo>
                  <a:pt x="38445" y="12215"/>
                </a:lnTo>
                <a:lnTo>
                  <a:pt x="34158" y="5857"/>
                </a:lnTo>
                <a:lnTo>
                  <a:pt x="27796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bk object 680"/>
          <p:cNvSpPr/>
          <p:nvPr/>
        </p:nvSpPr>
        <p:spPr>
          <a:xfrm>
            <a:off x="9327921" y="751916"/>
            <a:ext cx="130797" cy="130771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bk object 681"/>
          <p:cNvSpPr/>
          <p:nvPr/>
        </p:nvSpPr>
        <p:spPr>
          <a:xfrm>
            <a:off x="9524974" y="782154"/>
            <a:ext cx="70269" cy="70294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bk object 682"/>
          <p:cNvSpPr/>
          <p:nvPr/>
        </p:nvSpPr>
        <p:spPr>
          <a:xfrm>
            <a:off x="9878085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31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31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bk object 683"/>
          <p:cNvSpPr/>
          <p:nvPr/>
        </p:nvSpPr>
        <p:spPr>
          <a:xfrm>
            <a:off x="10040480" y="79729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5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4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bk object 684"/>
          <p:cNvSpPr/>
          <p:nvPr/>
        </p:nvSpPr>
        <p:spPr>
          <a:xfrm>
            <a:off x="10365270" y="78850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78" y="0"/>
                </a:moveTo>
                <a:lnTo>
                  <a:pt x="17573" y="2262"/>
                </a:lnTo>
                <a:lnTo>
                  <a:pt x="8426" y="8432"/>
                </a:lnTo>
                <a:lnTo>
                  <a:pt x="2260" y="17584"/>
                </a:lnTo>
                <a:lnTo>
                  <a:pt x="0" y="28790"/>
                </a:lnTo>
                <a:lnTo>
                  <a:pt x="2260" y="39999"/>
                </a:lnTo>
                <a:lnTo>
                  <a:pt x="8426" y="49155"/>
                </a:lnTo>
                <a:lnTo>
                  <a:pt x="17573" y="55329"/>
                </a:lnTo>
                <a:lnTo>
                  <a:pt x="28778" y="57594"/>
                </a:lnTo>
                <a:lnTo>
                  <a:pt x="39992" y="55329"/>
                </a:lnTo>
                <a:lnTo>
                  <a:pt x="49147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7" y="8432"/>
                </a:lnTo>
                <a:lnTo>
                  <a:pt x="39992" y="2262"/>
                </a:lnTo>
                <a:lnTo>
                  <a:pt x="28778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bk object 685"/>
          <p:cNvSpPr/>
          <p:nvPr/>
        </p:nvSpPr>
        <p:spPr>
          <a:xfrm>
            <a:off x="10676394" y="766063"/>
            <a:ext cx="102476" cy="102476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bk object 686"/>
          <p:cNvSpPr/>
          <p:nvPr/>
        </p:nvSpPr>
        <p:spPr>
          <a:xfrm>
            <a:off x="11156759" y="746048"/>
            <a:ext cx="142506" cy="142494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bk object 687"/>
          <p:cNvSpPr/>
          <p:nvPr/>
        </p:nvSpPr>
        <p:spPr>
          <a:xfrm>
            <a:off x="11373815" y="79631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20993" y="0"/>
                </a:moveTo>
                <a:lnTo>
                  <a:pt x="12826" y="1649"/>
                </a:lnTo>
                <a:lnTo>
                  <a:pt x="6153" y="6146"/>
                </a:lnTo>
                <a:lnTo>
                  <a:pt x="1651" y="12815"/>
                </a:lnTo>
                <a:lnTo>
                  <a:pt x="0" y="20980"/>
                </a:lnTo>
                <a:lnTo>
                  <a:pt x="1651" y="29150"/>
                </a:lnTo>
                <a:lnTo>
                  <a:pt x="6153" y="35818"/>
                </a:lnTo>
                <a:lnTo>
                  <a:pt x="12826" y="40313"/>
                </a:lnTo>
                <a:lnTo>
                  <a:pt x="20993" y="41960"/>
                </a:lnTo>
                <a:lnTo>
                  <a:pt x="29162" y="40313"/>
                </a:lnTo>
                <a:lnTo>
                  <a:pt x="35831" y="35818"/>
                </a:lnTo>
                <a:lnTo>
                  <a:pt x="40325" y="29150"/>
                </a:lnTo>
                <a:lnTo>
                  <a:pt x="41973" y="20980"/>
                </a:lnTo>
                <a:lnTo>
                  <a:pt x="40325" y="12815"/>
                </a:lnTo>
                <a:lnTo>
                  <a:pt x="35831" y="6146"/>
                </a:lnTo>
                <a:lnTo>
                  <a:pt x="29162" y="1649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bk object 688"/>
          <p:cNvSpPr/>
          <p:nvPr/>
        </p:nvSpPr>
        <p:spPr>
          <a:xfrm>
            <a:off x="11503520" y="759231"/>
            <a:ext cx="116141" cy="116128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bk object 689"/>
          <p:cNvSpPr/>
          <p:nvPr/>
        </p:nvSpPr>
        <p:spPr>
          <a:xfrm>
            <a:off x="11708866" y="79777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07" y="0"/>
                </a:moveTo>
                <a:lnTo>
                  <a:pt x="11910" y="1533"/>
                </a:lnTo>
                <a:lnTo>
                  <a:pt x="5710" y="5716"/>
                </a:lnTo>
                <a:lnTo>
                  <a:pt x="1531" y="11921"/>
                </a:lnTo>
                <a:lnTo>
                  <a:pt x="0" y="19519"/>
                </a:lnTo>
                <a:lnTo>
                  <a:pt x="1531" y="27124"/>
                </a:lnTo>
                <a:lnTo>
                  <a:pt x="5710" y="33327"/>
                </a:lnTo>
                <a:lnTo>
                  <a:pt x="11910" y="37507"/>
                </a:lnTo>
                <a:lnTo>
                  <a:pt x="19507" y="39039"/>
                </a:lnTo>
                <a:lnTo>
                  <a:pt x="27111" y="37507"/>
                </a:lnTo>
                <a:lnTo>
                  <a:pt x="33315" y="33327"/>
                </a:lnTo>
                <a:lnTo>
                  <a:pt x="37495" y="27124"/>
                </a:lnTo>
                <a:lnTo>
                  <a:pt x="39027" y="19519"/>
                </a:lnTo>
                <a:lnTo>
                  <a:pt x="37495" y="11921"/>
                </a:lnTo>
                <a:lnTo>
                  <a:pt x="33315" y="5716"/>
                </a:lnTo>
                <a:lnTo>
                  <a:pt x="27111" y="1533"/>
                </a:lnTo>
                <a:lnTo>
                  <a:pt x="19507" y="0"/>
                </a:lnTo>
                <a:close/>
              </a:path>
            </a:pathLst>
          </a:custGeom>
          <a:solidFill>
            <a:srgbClr val="9E9E9E">
              <a:alpha val="4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bk object 690"/>
          <p:cNvSpPr/>
          <p:nvPr/>
        </p:nvSpPr>
        <p:spPr>
          <a:xfrm>
            <a:off x="12003875" y="759231"/>
            <a:ext cx="116154" cy="116128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bk object 691"/>
          <p:cNvSpPr/>
          <p:nvPr/>
        </p:nvSpPr>
        <p:spPr>
          <a:xfrm>
            <a:off x="12379921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bk object 692"/>
          <p:cNvSpPr/>
          <p:nvPr/>
        </p:nvSpPr>
        <p:spPr>
          <a:xfrm>
            <a:off x="12669570" y="757770"/>
            <a:ext cx="119075" cy="119062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bk object 693"/>
          <p:cNvSpPr/>
          <p:nvPr/>
        </p:nvSpPr>
        <p:spPr>
          <a:xfrm>
            <a:off x="13018808" y="773379"/>
            <a:ext cx="87845" cy="87833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bk object 694"/>
          <p:cNvSpPr/>
          <p:nvPr/>
        </p:nvSpPr>
        <p:spPr>
          <a:xfrm>
            <a:off x="13207060" y="79484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22440" y="0"/>
                </a:moveTo>
                <a:lnTo>
                  <a:pt x="13705" y="1765"/>
                </a:lnTo>
                <a:lnTo>
                  <a:pt x="6572" y="6578"/>
                </a:lnTo>
                <a:lnTo>
                  <a:pt x="1763" y="13716"/>
                </a:lnTo>
                <a:lnTo>
                  <a:pt x="0" y="22453"/>
                </a:lnTo>
                <a:lnTo>
                  <a:pt x="1763" y="31196"/>
                </a:lnTo>
                <a:lnTo>
                  <a:pt x="6572" y="38333"/>
                </a:lnTo>
                <a:lnTo>
                  <a:pt x="13705" y="43143"/>
                </a:lnTo>
                <a:lnTo>
                  <a:pt x="22440" y="44907"/>
                </a:lnTo>
                <a:lnTo>
                  <a:pt x="31176" y="43143"/>
                </a:lnTo>
                <a:lnTo>
                  <a:pt x="38309" y="38333"/>
                </a:lnTo>
                <a:lnTo>
                  <a:pt x="43118" y="31196"/>
                </a:lnTo>
                <a:lnTo>
                  <a:pt x="44881" y="22453"/>
                </a:lnTo>
                <a:lnTo>
                  <a:pt x="43118" y="13716"/>
                </a:lnTo>
                <a:lnTo>
                  <a:pt x="38309" y="6578"/>
                </a:lnTo>
                <a:lnTo>
                  <a:pt x="31176" y="1765"/>
                </a:lnTo>
                <a:lnTo>
                  <a:pt x="22440" y="0"/>
                </a:lnTo>
                <a:close/>
              </a:path>
            </a:pathLst>
          </a:custGeom>
          <a:solidFill>
            <a:srgbClr val="8B8B8B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bk object 695"/>
          <p:cNvSpPr/>
          <p:nvPr/>
        </p:nvSpPr>
        <p:spPr>
          <a:xfrm>
            <a:off x="13514742" y="768984"/>
            <a:ext cx="96608" cy="96634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bk object 696"/>
          <p:cNvSpPr/>
          <p:nvPr/>
        </p:nvSpPr>
        <p:spPr>
          <a:xfrm>
            <a:off x="13680541" y="768007"/>
            <a:ext cx="98577" cy="98590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bk object 697"/>
          <p:cNvSpPr/>
          <p:nvPr/>
        </p:nvSpPr>
        <p:spPr>
          <a:xfrm>
            <a:off x="14025308" y="779233"/>
            <a:ext cx="76136" cy="76123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bk object 698"/>
          <p:cNvSpPr/>
          <p:nvPr/>
        </p:nvSpPr>
        <p:spPr>
          <a:xfrm>
            <a:off x="14192656" y="779716"/>
            <a:ext cx="75158" cy="75158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bk object 699"/>
          <p:cNvSpPr/>
          <p:nvPr/>
        </p:nvSpPr>
        <p:spPr>
          <a:xfrm>
            <a:off x="14356931" y="777290"/>
            <a:ext cx="80048" cy="80022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bk object 700"/>
          <p:cNvSpPr/>
          <p:nvPr/>
        </p:nvSpPr>
        <p:spPr>
          <a:xfrm>
            <a:off x="15030068" y="783145"/>
            <a:ext cx="68326" cy="68300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bk object 701"/>
          <p:cNvSpPr/>
          <p:nvPr/>
        </p:nvSpPr>
        <p:spPr>
          <a:xfrm>
            <a:off x="15522587" y="775322"/>
            <a:ext cx="83934" cy="83946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bk object 702"/>
          <p:cNvSpPr/>
          <p:nvPr/>
        </p:nvSpPr>
        <p:spPr>
          <a:xfrm>
            <a:off x="8526678" y="954316"/>
            <a:ext cx="65392" cy="653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bk object 703"/>
          <p:cNvSpPr/>
          <p:nvPr/>
        </p:nvSpPr>
        <p:spPr>
          <a:xfrm>
            <a:off x="8841726" y="935774"/>
            <a:ext cx="102476" cy="102476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bk object 704"/>
          <p:cNvSpPr/>
          <p:nvPr/>
        </p:nvSpPr>
        <p:spPr>
          <a:xfrm>
            <a:off x="9368929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96" y="0"/>
                </a:moveTo>
                <a:lnTo>
                  <a:pt x="14900" y="1917"/>
                </a:lnTo>
                <a:lnTo>
                  <a:pt x="7145" y="7145"/>
                </a:lnTo>
                <a:lnTo>
                  <a:pt x="1917" y="14900"/>
                </a:lnTo>
                <a:lnTo>
                  <a:pt x="0" y="24396"/>
                </a:lnTo>
                <a:lnTo>
                  <a:pt x="1917" y="33900"/>
                </a:lnTo>
                <a:lnTo>
                  <a:pt x="7145" y="41659"/>
                </a:lnTo>
                <a:lnTo>
                  <a:pt x="14900" y="46888"/>
                </a:lnTo>
                <a:lnTo>
                  <a:pt x="24396" y="48806"/>
                </a:lnTo>
                <a:lnTo>
                  <a:pt x="33895" y="46888"/>
                </a:lnTo>
                <a:lnTo>
                  <a:pt x="41654" y="41659"/>
                </a:lnTo>
                <a:lnTo>
                  <a:pt x="46887" y="33900"/>
                </a:lnTo>
                <a:lnTo>
                  <a:pt x="48806" y="24396"/>
                </a:lnTo>
                <a:lnTo>
                  <a:pt x="46887" y="14900"/>
                </a:lnTo>
                <a:lnTo>
                  <a:pt x="41654" y="7145"/>
                </a:lnTo>
                <a:lnTo>
                  <a:pt x="33895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bk object 705"/>
          <p:cNvSpPr/>
          <p:nvPr/>
        </p:nvSpPr>
        <p:spPr>
          <a:xfrm>
            <a:off x="9526434" y="953338"/>
            <a:ext cx="67360" cy="67335"/>
          </a:xfrm>
          <a:prstGeom prst="rect">
            <a:avLst/>
          </a:prstGeom>
          <a:blipFill>
            <a:blip r:embed="rId2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bk object 706"/>
          <p:cNvSpPr/>
          <p:nvPr/>
        </p:nvSpPr>
        <p:spPr>
          <a:xfrm>
            <a:off x="9864420" y="95771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273" y="0"/>
                </a:moveTo>
                <a:lnTo>
                  <a:pt x="17879" y="2304"/>
                </a:lnTo>
                <a:lnTo>
                  <a:pt x="8574" y="8585"/>
                </a:lnTo>
                <a:lnTo>
                  <a:pt x="2300" y="17895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69" y="56269"/>
                </a:lnTo>
                <a:lnTo>
                  <a:pt x="49979" y="49991"/>
                </a:lnTo>
                <a:lnTo>
                  <a:pt x="56257" y="40682"/>
                </a:lnTo>
                <a:lnTo>
                  <a:pt x="58559" y="29286"/>
                </a:lnTo>
                <a:lnTo>
                  <a:pt x="56257" y="17895"/>
                </a:lnTo>
                <a:lnTo>
                  <a:pt x="49979" y="8585"/>
                </a:lnTo>
                <a:lnTo>
                  <a:pt x="40669" y="2304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bk object 707"/>
          <p:cNvSpPr/>
          <p:nvPr/>
        </p:nvSpPr>
        <p:spPr>
          <a:xfrm>
            <a:off x="10041940" y="96846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41" y="0"/>
                </a:moveTo>
                <a:lnTo>
                  <a:pt x="11321" y="1457"/>
                </a:lnTo>
                <a:lnTo>
                  <a:pt x="5427" y="5432"/>
                </a:lnTo>
                <a:lnTo>
                  <a:pt x="1455" y="11326"/>
                </a:lnTo>
                <a:lnTo>
                  <a:pt x="0" y="18542"/>
                </a:lnTo>
                <a:lnTo>
                  <a:pt x="1455" y="25764"/>
                </a:lnTo>
                <a:lnTo>
                  <a:pt x="5427" y="31662"/>
                </a:lnTo>
                <a:lnTo>
                  <a:pt x="11321" y="35638"/>
                </a:lnTo>
                <a:lnTo>
                  <a:pt x="18541" y="37096"/>
                </a:lnTo>
                <a:lnTo>
                  <a:pt x="25762" y="35638"/>
                </a:lnTo>
                <a:lnTo>
                  <a:pt x="31656" y="31662"/>
                </a:lnTo>
                <a:lnTo>
                  <a:pt x="35628" y="25764"/>
                </a:lnTo>
                <a:lnTo>
                  <a:pt x="37083" y="18542"/>
                </a:lnTo>
                <a:lnTo>
                  <a:pt x="35628" y="11326"/>
                </a:lnTo>
                <a:lnTo>
                  <a:pt x="31656" y="5432"/>
                </a:lnTo>
                <a:lnTo>
                  <a:pt x="25762" y="1457"/>
                </a:lnTo>
                <a:lnTo>
                  <a:pt x="18541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bk object 708"/>
          <p:cNvSpPr/>
          <p:nvPr/>
        </p:nvSpPr>
        <p:spPr>
          <a:xfrm>
            <a:off x="10322814" y="915758"/>
            <a:ext cx="142494" cy="142494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bk object 709"/>
          <p:cNvSpPr/>
          <p:nvPr/>
        </p:nvSpPr>
        <p:spPr>
          <a:xfrm>
            <a:off x="10712513" y="97189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5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95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bk object 710"/>
          <p:cNvSpPr/>
          <p:nvPr/>
        </p:nvSpPr>
        <p:spPr>
          <a:xfrm>
            <a:off x="11167491" y="926490"/>
            <a:ext cx="121030" cy="121043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bk object 711"/>
          <p:cNvSpPr/>
          <p:nvPr/>
        </p:nvSpPr>
        <p:spPr>
          <a:xfrm>
            <a:off x="11373815" y="96603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20993" y="0"/>
                </a:moveTo>
                <a:lnTo>
                  <a:pt x="12826" y="1647"/>
                </a:lnTo>
                <a:lnTo>
                  <a:pt x="6153" y="6140"/>
                </a:lnTo>
                <a:lnTo>
                  <a:pt x="1651" y="12805"/>
                </a:lnTo>
                <a:lnTo>
                  <a:pt x="0" y="20967"/>
                </a:lnTo>
                <a:lnTo>
                  <a:pt x="1651" y="29139"/>
                </a:lnTo>
                <a:lnTo>
                  <a:pt x="6153" y="35812"/>
                </a:lnTo>
                <a:lnTo>
                  <a:pt x="12826" y="40311"/>
                </a:lnTo>
                <a:lnTo>
                  <a:pt x="20993" y="41960"/>
                </a:lnTo>
                <a:lnTo>
                  <a:pt x="29162" y="40311"/>
                </a:lnTo>
                <a:lnTo>
                  <a:pt x="35831" y="35812"/>
                </a:lnTo>
                <a:lnTo>
                  <a:pt x="40325" y="29139"/>
                </a:lnTo>
                <a:lnTo>
                  <a:pt x="41973" y="20967"/>
                </a:lnTo>
                <a:lnTo>
                  <a:pt x="40325" y="12805"/>
                </a:lnTo>
                <a:lnTo>
                  <a:pt x="35831" y="6140"/>
                </a:lnTo>
                <a:lnTo>
                  <a:pt x="29162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bk object 712"/>
          <p:cNvSpPr/>
          <p:nvPr/>
        </p:nvSpPr>
        <p:spPr>
          <a:xfrm>
            <a:off x="12201411" y="95968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343" y="0"/>
                </a:moveTo>
                <a:lnTo>
                  <a:pt x="16700" y="2146"/>
                </a:lnTo>
                <a:lnTo>
                  <a:pt x="8008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8"/>
                </a:lnTo>
                <a:lnTo>
                  <a:pt x="8008" y="46645"/>
                </a:lnTo>
                <a:lnTo>
                  <a:pt x="16700" y="52501"/>
                </a:lnTo>
                <a:lnTo>
                  <a:pt x="27343" y="54648"/>
                </a:lnTo>
                <a:lnTo>
                  <a:pt x="37978" y="52501"/>
                </a:lnTo>
                <a:lnTo>
                  <a:pt x="46666" y="46645"/>
                </a:lnTo>
                <a:lnTo>
                  <a:pt x="52524" y="37958"/>
                </a:lnTo>
                <a:lnTo>
                  <a:pt x="54673" y="27317"/>
                </a:lnTo>
                <a:lnTo>
                  <a:pt x="52524" y="16684"/>
                </a:lnTo>
                <a:lnTo>
                  <a:pt x="46666" y="8000"/>
                </a:lnTo>
                <a:lnTo>
                  <a:pt x="37978" y="2146"/>
                </a:lnTo>
                <a:lnTo>
                  <a:pt x="27343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bk object 713"/>
          <p:cNvSpPr/>
          <p:nvPr/>
        </p:nvSpPr>
        <p:spPr>
          <a:xfrm>
            <a:off x="12337465" y="928941"/>
            <a:ext cx="116154" cy="116141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bk object 714"/>
          <p:cNvSpPr/>
          <p:nvPr/>
        </p:nvSpPr>
        <p:spPr>
          <a:xfrm>
            <a:off x="12831038" y="922108"/>
            <a:ext cx="129819" cy="129806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bk object 715"/>
          <p:cNvSpPr/>
          <p:nvPr/>
        </p:nvSpPr>
        <p:spPr>
          <a:xfrm>
            <a:off x="13198716" y="95627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3"/>
                </a:lnTo>
                <a:lnTo>
                  <a:pt x="9005" y="52481"/>
                </a:lnTo>
                <a:lnTo>
                  <a:pt x="18779" y="59075"/>
                </a:lnTo>
                <a:lnTo>
                  <a:pt x="30746" y="61493"/>
                </a:lnTo>
                <a:lnTo>
                  <a:pt x="42706" y="59075"/>
                </a:lnTo>
                <a:lnTo>
                  <a:pt x="52476" y="52481"/>
                </a:lnTo>
                <a:lnTo>
                  <a:pt x="59064" y="42703"/>
                </a:lnTo>
                <a:lnTo>
                  <a:pt x="61480" y="30733"/>
                </a:lnTo>
                <a:lnTo>
                  <a:pt x="59064" y="18768"/>
                </a:lnTo>
                <a:lnTo>
                  <a:pt x="52476" y="8999"/>
                </a:lnTo>
                <a:lnTo>
                  <a:pt x="42706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bk object 716"/>
          <p:cNvSpPr/>
          <p:nvPr/>
        </p:nvSpPr>
        <p:spPr>
          <a:xfrm>
            <a:off x="13657656" y="914780"/>
            <a:ext cx="144449" cy="144449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bk object 717"/>
          <p:cNvSpPr/>
          <p:nvPr/>
        </p:nvSpPr>
        <p:spPr>
          <a:xfrm>
            <a:off x="14026387" y="949921"/>
            <a:ext cx="74167" cy="7418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bk object 718"/>
          <p:cNvSpPr/>
          <p:nvPr/>
        </p:nvSpPr>
        <p:spPr>
          <a:xfrm>
            <a:off x="14880349" y="9699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32" y="0"/>
                </a:lnTo>
                <a:lnTo>
                  <a:pt x="0" y="7658"/>
                </a:lnTo>
                <a:lnTo>
                  <a:pt x="0" y="26517"/>
                </a:lnTo>
                <a:lnTo>
                  <a:pt x="7632" y="34175"/>
                </a:lnTo>
                <a:lnTo>
                  <a:pt x="26504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9E9E9E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bk object 719"/>
          <p:cNvSpPr/>
          <p:nvPr/>
        </p:nvSpPr>
        <p:spPr>
          <a:xfrm>
            <a:off x="15206560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96" y="0"/>
                </a:moveTo>
                <a:lnTo>
                  <a:pt x="14905" y="1917"/>
                </a:lnTo>
                <a:lnTo>
                  <a:pt x="7150" y="7145"/>
                </a:lnTo>
                <a:lnTo>
                  <a:pt x="1918" y="14900"/>
                </a:lnTo>
                <a:lnTo>
                  <a:pt x="0" y="24396"/>
                </a:lnTo>
                <a:lnTo>
                  <a:pt x="1918" y="33900"/>
                </a:lnTo>
                <a:lnTo>
                  <a:pt x="7150" y="41659"/>
                </a:lnTo>
                <a:lnTo>
                  <a:pt x="14905" y="46888"/>
                </a:lnTo>
                <a:lnTo>
                  <a:pt x="24396" y="48806"/>
                </a:lnTo>
                <a:lnTo>
                  <a:pt x="33900" y="46888"/>
                </a:lnTo>
                <a:lnTo>
                  <a:pt x="41659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59" y="7145"/>
                </a:lnTo>
                <a:lnTo>
                  <a:pt x="33900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bk object 720"/>
          <p:cNvSpPr/>
          <p:nvPr/>
        </p:nvSpPr>
        <p:spPr>
          <a:xfrm>
            <a:off x="15863011" y="951864"/>
            <a:ext cx="70281" cy="70294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bk object 721"/>
          <p:cNvSpPr/>
          <p:nvPr/>
        </p:nvSpPr>
        <p:spPr>
          <a:xfrm>
            <a:off x="8868549" y="113231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409" y="0"/>
                </a:moveTo>
                <a:lnTo>
                  <a:pt x="14910" y="1917"/>
                </a:lnTo>
                <a:lnTo>
                  <a:pt x="7151" y="7145"/>
                </a:lnTo>
                <a:lnTo>
                  <a:pt x="1919" y="14900"/>
                </a:lnTo>
                <a:lnTo>
                  <a:pt x="0" y="24396"/>
                </a:lnTo>
                <a:lnTo>
                  <a:pt x="1919" y="33900"/>
                </a:lnTo>
                <a:lnTo>
                  <a:pt x="7151" y="41659"/>
                </a:lnTo>
                <a:lnTo>
                  <a:pt x="14910" y="46888"/>
                </a:lnTo>
                <a:lnTo>
                  <a:pt x="24409" y="48806"/>
                </a:lnTo>
                <a:lnTo>
                  <a:pt x="33906" y="46888"/>
                </a:lnTo>
                <a:lnTo>
                  <a:pt x="41660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60" y="7145"/>
                </a:lnTo>
                <a:lnTo>
                  <a:pt x="33906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bk object 722"/>
          <p:cNvSpPr/>
          <p:nvPr/>
        </p:nvSpPr>
        <p:spPr>
          <a:xfrm>
            <a:off x="9002153" y="1099134"/>
            <a:ext cx="115176" cy="115176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bk object 723"/>
          <p:cNvSpPr/>
          <p:nvPr/>
        </p:nvSpPr>
        <p:spPr>
          <a:xfrm>
            <a:off x="9362096" y="1125486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3" y="2456"/>
                </a:lnTo>
                <a:lnTo>
                  <a:pt x="9147" y="9151"/>
                </a:lnTo>
                <a:lnTo>
                  <a:pt x="2454" y="19079"/>
                </a:lnTo>
                <a:lnTo>
                  <a:pt x="0" y="31229"/>
                </a:lnTo>
                <a:lnTo>
                  <a:pt x="2454" y="43386"/>
                </a:lnTo>
                <a:lnTo>
                  <a:pt x="9147" y="53317"/>
                </a:lnTo>
                <a:lnTo>
                  <a:pt x="19073" y="60015"/>
                </a:lnTo>
                <a:lnTo>
                  <a:pt x="31229" y="62471"/>
                </a:lnTo>
                <a:lnTo>
                  <a:pt x="43384" y="60015"/>
                </a:lnTo>
                <a:lnTo>
                  <a:pt x="53311" y="53317"/>
                </a:lnTo>
                <a:lnTo>
                  <a:pt x="60004" y="43386"/>
                </a:lnTo>
                <a:lnTo>
                  <a:pt x="62458" y="31229"/>
                </a:lnTo>
                <a:lnTo>
                  <a:pt x="60004" y="19079"/>
                </a:lnTo>
                <a:lnTo>
                  <a:pt x="53311" y="9151"/>
                </a:lnTo>
                <a:lnTo>
                  <a:pt x="43384" y="2456"/>
                </a:lnTo>
                <a:lnTo>
                  <a:pt x="31229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bk object 724"/>
          <p:cNvSpPr/>
          <p:nvPr/>
        </p:nvSpPr>
        <p:spPr>
          <a:xfrm>
            <a:off x="10019969" y="1116228"/>
            <a:ext cx="81013" cy="8100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bk object 725"/>
          <p:cNvSpPr/>
          <p:nvPr/>
        </p:nvSpPr>
        <p:spPr>
          <a:xfrm>
            <a:off x="10372102" y="113475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7"/>
                </a:lnTo>
                <a:lnTo>
                  <a:pt x="6430" y="6435"/>
                </a:lnTo>
                <a:lnTo>
                  <a:pt x="1725" y="13415"/>
                </a:lnTo>
                <a:lnTo>
                  <a:pt x="0" y="21958"/>
                </a:lnTo>
                <a:lnTo>
                  <a:pt x="1725" y="30511"/>
                </a:lnTo>
                <a:lnTo>
                  <a:pt x="6430" y="37490"/>
                </a:lnTo>
                <a:lnTo>
                  <a:pt x="13410" y="42192"/>
                </a:lnTo>
                <a:lnTo>
                  <a:pt x="21958" y="43916"/>
                </a:lnTo>
                <a:lnTo>
                  <a:pt x="30511" y="42192"/>
                </a:lnTo>
                <a:lnTo>
                  <a:pt x="37490" y="37490"/>
                </a:lnTo>
                <a:lnTo>
                  <a:pt x="42192" y="30511"/>
                </a:lnTo>
                <a:lnTo>
                  <a:pt x="43916" y="21958"/>
                </a:lnTo>
                <a:lnTo>
                  <a:pt x="42192" y="13415"/>
                </a:lnTo>
                <a:lnTo>
                  <a:pt x="37490" y="6435"/>
                </a:lnTo>
                <a:lnTo>
                  <a:pt x="30511" y="1727"/>
                </a:lnTo>
                <a:lnTo>
                  <a:pt x="21958" y="0"/>
                </a:lnTo>
                <a:close/>
              </a:path>
            </a:pathLst>
          </a:custGeom>
          <a:solidFill>
            <a:srgbClr val="9E9E9E">
              <a:alpha val="9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bk object 726"/>
          <p:cNvSpPr/>
          <p:nvPr/>
        </p:nvSpPr>
        <p:spPr>
          <a:xfrm>
            <a:off x="10676394" y="1105484"/>
            <a:ext cx="102476" cy="102476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bk object 727"/>
          <p:cNvSpPr/>
          <p:nvPr/>
        </p:nvSpPr>
        <p:spPr>
          <a:xfrm>
            <a:off x="11208499" y="113720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9" y="0"/>
                </a:moveTo>
                <a:lnTo>
                  <a:pt x="11915" y="1533"/>
                </a:lnTo>
                <a:lnTo>
                  <a:pt x="5711" y="5714"/>
                </a:lnTo>
                <a:lnTo>
                  <a:pt x="1531" y="11915"/>
                </a:lnTo>
                <a:lnTo>
                  <a:pt x="0" y="19507"/>
                </a:lnTo>
                <a:lnTo>
                  <a:pt x="1531" y="27111"/>
                </a:lnTo>
                <a:lnTo>
                  <a:pt x="5711" y="33315"/>
                </a:lnTo>
                <a:lnTo>
                  <a:pt x="11915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5"/>
                </a:lnTo>
                <a:lnTo>
                  <a:pt x="33323" y="5714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bk object 728"/>
          <p:cNvSpPr/>
          <p:nvPr/>
        </p:nvSpPr>
        <p:spPr>
          <a:xfrm>
            <a:off x="11674703" y="1103033"/>
            <a:ext cx="107365" cy="107378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bk object 729"/>
          <p:cNvSpPr/>
          <p:nvPr/>
        </p:nvSpPr>
        <p:spPr>
          <a:xfrm>
            <a:off x="12203848" y="113183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1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1" y="49771"/>
                </a:lnTo>
                <a:lnTo>
                  <a:pt x="34583" y="47816"/>
                </a:lnTo>
                <a:lnTo>
                  <a:pt x="42495" y="42483"/>
                </a:lnTo>
                <a:lnTo>
                  <a:pt x="47828" y="34571"/>
                </a:lnTo>
                <a:lnTo>
                  <a:pt x="49783" y="24879"/>
                </a:lnTo>
                <a:lnTo>
                  <a:pt x="47828" y="15194"/>
                </a:lnTo>
                <a:lnTo>
                  <a:pt x="42495" y="7286"/>
                </a:lnTo>
                <a:lnTo>
                  <a:pt x="34583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DD0A14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bk object 730"/>
          <p:cNvSpPr/>
          <p:nvPr/>
        </p:nvSpPr>
        <p:spPr>
          <a:xfrm>
            <a:off x="12354064" y="1115237"/>
            <a:ext cx="82956" cy="82969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bk object 731"/>
          <p:cNvSpPr/>
          <p:nvPr/>
        </p:nvSpPr>
        <p:spPr>
          <a:xfrm>
            <a:off x="12697396" y="112500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24" y="0"/>
                </a:moveTo>
                <a:lnTo>
                  <a:pt x="19373" y="2492"/>
                </a:lnTo>
                <a:lnTo>
                  <a:pt x="9290" y="9288"/>
                </a:lnTo>
                <a:lnTo>
                  <a:pt x="2492" y="19368"/>
                </a:lnTo>
                <a:lnTo>
                  <a:pt x="0" y="31711"/>
                </a:lnTo>
                <a:lnTo>
                  <a:pt x="2492" y="44062"/>
                </a:lnTo>
                <a:lnTo>
                  <a:pt x="9290" y="54146"/>
                </a:lnTo>
                <a:lnTo>
                  <a:pt x="19373" y="60944"/>
                </a:lnTo>
                <a:lnTo>
                  <a:pt x="31724" y="63436"/>
                </a:lnTo>
                <a:lnTo>
                  <a:pt x="44068" y="60944"/>
                </a:lnTo>
                <a:lnTo>
                  <a:pt x="54148" y="54146"/>
                </a:lnTo>
                <a:lnTo>
                  <a:pt x="60944" y="44062"/>
                </a:lnTo>
                <a:lnTo>
                  <a:pt x="63436" y="31711"/>
                </a:lnTo>
                <a:lnTo>
                  <a:pt x="60944" y="19368"/>
                </a:lnTo>
                <a:lnTo>
                  <a:pt x="54148" y="9288"/>
                </a:lnTo>
                <a:lnTo>
                  <a:pt x="44068" y="2492"/>
                </a:lnTo>
                <a:lnTo>
                  <a:pt x="31724" y="0"/>
                </a:lnTo>
                <a:close/>
              </a:path>
            </a:pathLst>
          </a:custGeom>
          <a:solidFill>
            <a:srgbClr val="8B8B8B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bk object 732"/>
          <p:cNvSpPr/>
          <p:nvPr/>
        </p:nvSpPr>
        <p:spPr>
          <a:xfrm>
            <a:off x="12990524" y="1084491"/>
            <a:ext cx="144449" cy="144449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bk object 733"/>
          <p:cNvSpPr/>
          <p:nvPr/>
        </p:nvSpPr>
        <p:spPr>
          <a:xfrm>
            <a:off x="13213384" y="114061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5006"/>
                </a:lnTo>
                <a:lnTo>
                  <a:pt x="7200" y="32219"/>
                </a:lnTo>
                <a:lnTo>
                  <a:pt x="25006" y="32219"/>
                </a:lnTo>
                <a:lnTo>
                  <a:pt x="32207" y="25006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FFCF00">
              <a:alpha val="53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bk object 734"/>
          <p:cNvSpPr/>
          <p:nvPr/>
        </p:nvSpPr>
        <p:spPr>
          <a:xfrm>
            <a:off x="13547483" y="114110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29"/>
                </a:lnTo>
                <a:lnTo>
                  <a:pt x="24231" y="31229"/>
                </a:lnTo>
                <a:lnTo>
                  <a:pt x="31229" y="24244"/>
                </a:lnTo>
                <a:lnTo>
                  <a:pt x="31229" y="6985"/>
                </a:lnTo>
                <a:lnTo>
                  <a:pt x="24231" y="0"/>
                </a:lnTo>
                <a:close/>
              </a:path>
            </a:pathLst>
          </a:custGeom>
          <a:solidFill>
            <a:srgbClr val="DD0A14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bk object 735"/>
          <p:cNvSpPr/>
          <p:nvPr/>
        </p:nvSpPr>
        <p:spPr>
          <a:xfrm>
            <a:off x="13707426" y="113427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22440" y="0"/>
                </a:moveTo>
                <a:lnTo>
                  <a:pt x="13705" y="1763"/>
                </a:lnTo>
                <a:lnTo>
                  <a:pt x="6572" y="6572"/>
                </a:lnTo>
                <a:lnTo>
                  <a:pt x="1763" y="13705"/>
                </a:lnTo>
                <a:lnTo>
                  <a:pt x="0" y="22440"/>
                </a:lnTo>
                <a:lnTo>
                  <a:pt x="1763" y="31185"/>
                </a:lnTo>
                <a:lnTo>
                  <a:pt x="6572" y="38327"/>
                </a:lnTo>
                <a:lnTo>
                  <a:pt x="13705" y="43141"/>
                </a:lnTo>
                <a:lnTo>
                  <a:pt x="22440" y="44907"/>
                </a:lnTo>
                <a:lnTo>
                  <a:pt x="31183" y="43141"/>
                </a:lnTo>
                <a:lnTo>
                  <a:pt x="38320" y="38327"/>
                </a:lnTo>
                <a:lnTo>
                  <a:pt x="43130" y="31185"/>
                </a:lnTo>
                <a:lnTo>
                  <a:pt x="44894" y="22440"/>
                </a:lnTo>
                <a:lnTo>
                  <a:pt x="43130" y="13705"/>
                </a:lnTo>
                <a:lnTo>
                  <a:pt x="38320" y="6572"/>
                </a:lnTo>
                <a:lnTo>
                  <a:pt x="31183" y="1763"/>
                </a:lnTo>
                <a:lnTo>
                  <a:pt x="22440" y="0"/>
                </a:lnTo>
                <a:close/>
              </a:path>
            </a:pathLst>
          </a:custGeom>
          <a:solidFill>
            <a:srgbClr val="8F8F8F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bk object 736"/>
          <p:cNvSpPr/>
          <p:nvPr/>
        </p:nvSpPr>
        <p:spPr>
          <a:xfrm>
            <a:off x="14030249" y="1123543"/>
            <a:ext cx="66370" cy="66357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bk object 737"/>
          <p:cNvSpPr/>
          <p:nvPr/>
        </p:nvSpPr>
        <p:spPr>
          <a:xfrm>
            <a:off x="14359407" y="1119149"/>
            <a:ext cx="75158" cy="75145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bk object 738"/>
          <p:cNvSpPr/>
          <p:nvPr/>
        </p:nvSpPr>
        <p:spPr>
          <a:xfrm>
            <a:off x="14831961" y="1091336"/>
            <a:ext cx="130797" cy="130771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bk object 739"/>
          <p:cNvSpPr/>
          <p:nvPr/>
        </p:nvSpPr>
        <p:spPr>
          <a:xfrm>
            <a:off x="15176272" y="1102067"/>
            <a:ext cx="109321" cy="109321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bk object 740"/>
          <p:cNvSpPr/>
          <p:nvPr/>
        </p:nvSpPr>
        <p:spPr>
          <a:xfrm>
            <a:off x="15507906" y="1100112"/>
            <a:ext cx="113220" cy="113220"/>
          </a:xfrm>
          <a:prstGeom prst="rect">
            <a:avLst/>
          </a:prstGeom>
          <a:blipFill>
            <a:blip r:embed="rId2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bk object 741"/>
          <p:cNvSpPr/>
          <p:nvPr/>
        </p:nvSpPr>
        <p:spPr>
          <a:xfrm>
            <a:off x="15845409" y="1104023"/>
            <a:ext cx="105409" cy="105397"/>
          </a:xfrm>
          <a:prstGeom prst="rect">
            <a:avLst/>
          </a:prstGeom>
          <a:blipFill>
            <a:blip r:embed="rId2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bk object 742"/>
          <p:cNvSpPr/>
          <p:nvPr/>
        </p:nvSpPr>
        <p:spPr>
          <a:xfrm>
            <a:off x="0" y="8890000"/>
            <a:ext cx="16256000" cy="1270000"/>
          </a:xfrm>
          <a:custGeom>
            <a:avLst/>
            <a:gdLst/>
            <a:ahLst/>
            <a:cxnLst/>
            <a:rect l="l" t="t" r="r" b="b"/>
            <a:pathLst>
              <a:path w="16256000" h="1270000">
                <a:moveTo>
                  <a:pt x="0" y="1270000"/>
                </a:moveTo>
                <a:lnTo>
                  <a:pt x="16256000" y="1270000"/>
                </a:lnTo>
                <a:lnTo>
                  <a:pt x="162560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B2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bk object 743"/>
          <p:cNvSpPr/>
          <p:nvPr/>
        </p:nvSpPr>
        <p:spPr>
          <a:xfrm>
            <a:off x="530362" y="9093426"/>
            <a:ext cx="1450517" cy="868459"/>
          </a:xfrm>
          <a:prstGeom prst="rect">
            <a:avLst/>
          </a:prstGeom>
          <a:blipFill>
            <a:blip r:embed="rId2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bk object 744"/>
          <p:cNvSpPr/>
          <p:nvPr/>
        </p:nvSpPr>
        <p:spPr>
          <a:xfrm>
            <a:off x="14026019" y="9586862"/>
            <a:ext cx="205740" cy="141605"/>
          </a:xfrm>
          <a:custGeom>
            <a:avLst/>
            <a:gdLst/>
            <a:ahLst/>
            <a:cxnLst/>
            <a:rect l="l" t="t" r="r" b="b"/>
            <a:pathLst>
              <a:path w="205740" h="141604">
                <a:moveTo>
                  <a:pt x="26276" y="0"/>
                </a:moveTo>
                <a:lnTo>
                  <a:pt x="0" y="0"/>
                </a:lnTo>
                <a:lnTo>
                  <a:pt x="42633" y="141338"/>
                </a:lnTo>
                <a:lnTo>
                  <a:pt x="65989" y="141338"/>
                </a:lnTo>
                <a:lnTo>
                  <a:pt x="74311" y="116801"/>
                </a:lnTo>
                <a:lnTo>
                  <a:pt x="55486" y="116801"/>
                </a:lnTo>
                <a:lnTo>
                  <a:pt x="53309" y="105831"/>
                </a:lnTo>
                <a:lnTo>
                  <a:pt x="50767" y="94718"/>
                </a:lnTo>
                <a:lnTo>
                  <a:pt x="47852" y="83006"/>
                </a:lnTo>
                <a:lnTo>
                  <a:pt x="44666" y="70662"/>
                </a:lnTo>
                <a:lnTo>
                  <a:pt x="26276" y="0"/>
                </a:lnTo>
                <a:close/>
              </a:path>
              <a:path w="205740" h="141604">
                <a:moveTo>
                  <a:pt x="122106" y="27432"/>
                </a:moveTo>
                <a:lnTo>
                  <a:pt x="102209" y="27432"/>
                </a:lnTo>
                <a:lnTo>
                  <a:pt x="105015" y="39747"/>
                </a:lnTo>
                <a:lnTo>
                  <a:pt x="107937" y="50985"/>
                </a:lnTo>
                <a:lnTo>
                  <a:pt x="111200" y="62302"/>
                </a:lnTo>
                <a:lnTo>
                  <a:pt x="114867" y="74168"/>
                </a:lnTo>
                <a:lnTo>
                  <a:pt x="136372" y="141338"/>
                </a:lnTo>
                <a:lnTo>
                  <a:pt x="159740" y="141338"/>
                </a:lnTo>
                <a:lnTo>
                  <a:pt x="167648" y="116801"/>
                </a:lnTo>
                <a:lnTo>
                  <a:pt x="148056" y="116801"/>
                </a:lnTo>
                <a:lnTo>
                  <a:pt x="145450" y="105831"/>
                </a:lnTo>
                <a:lnTo>
                  <a:pt x="142544" y="94718"/>
                </a:lnTo>
                <a:lnTo>
                  <a:pt x="139230" y="83006"/>
                </a:lnTo>
                <a:lnTo>
                  <a:pt x="135508" y="70662"/>
                </a:lnTo>
                <a:lnTo>
                  <a:pt x="122106" y="27432"/>
                </a:lnTo>
                <a:close/>
              </a:path>
              <a:path w="205740" h="141604">
                <a:moveTo>
                  <a:pt x="113601" y="0"/>
                </a:moveTo>
                <a:lnTo>
                  <a:pt x="91986" y="0"/>
                </a:lnTo>
                <a:lnTo>
                  <a:pt x="68910" y="72136"/>
                </a:lnTo>
                <a:lnTo>
                  <a:pt x="65427" y="83504"/>
                </a:lnTo>
                <a:lnTo>
                  <a:pt x="62082" y="94792"/>
                </a:lnTo>
                <a:lnTo>
                  <a:pt x="59005" y="105941"/>
                </a:lnTo>
                <a:lnTo>
                  <a:pt x="56349" y="116801"/>
                </a:lnTo>
                <a:lnTo>
                  <a:pt x="74311" y="116801"/>
                </a:lnTo>
                <a:lnTo>
                  <a:pt x="88870" y="73863"/>
                </a:lnTo>
                <a:lnTo>
                  <a:pt x="101625" y="27432"/>
                </a:lnTo>
                <a:lnTo>
                  <a:pt x="122106" y="27432"/>
                </a:lnTo>
                <a:lnTo>
                  <a:pt x="113601" y="0"/>
                </a:lnTo>
                <a:close/>
              </a:path>
              <a:path w="205740" h="141604">
                <a:moveTo>
                  <a:pt x="205295" y="0"/>
                </a:moveTo>
                <a:lnTo>
                  <a:pt x="179895" y="0"/>
                </a:lnTo>
                <a:lnTo>
                  <a:pt x="159417" y="72136"/>
                </a:lnTo>
                <a:lnTo>
                  <a:pt x="156313" y="83504"/>
                </a:lnTo>
                <a:lnTo>
                  <a:pt x="153451" y="94792"/>
                </a:lnTo>
                <a:lnTo>
                  <a:pt x="150950" y="105941"/>
                </a:lnTo>
                <a:lnTo>
                  <a:pt x="148932" y="116801"/>
                </a:lnTo>
                <a:lnTo>
                  <a:pt x="167648" y="116801"/>
                </a:lnTo>
                <a:lnTo>
                  <a:pt x="20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bk object 745"/>
          <p:cNvSpPr/>
          <p:nvPr/>
        </p:nvSpPr>
        <p:spPr>
          <a:xfrm>
            <a:off x="14244586" y="9586862"/>
            <a:ext cx="205740" cy="141605"/>
          </a:xfrm>
          <a:custGeom>
            <a:avLst/>
            <a:gdLst/>
            <a:ahLst/>
            <a:cxnLst/>
            <a:rect l="l" t="t" r="r" b="b"/>
            <a:pathLst>
              <a:path w="205740" h="141604">
                <a:moveTo>
                  <a:pt x="26276" y="0"/>
                </a:moveTo>
                <a:lnTo>
                  <a:pt x="0" y="0"/>
                </a:lnTo>
                <a:lnTo>
                  <a:pt x="42633" y="141338"/>
                </a:lnTo>
                <a:lnTo>
                  <a:pt x="65989" y="141338"/>
                </a:lnTo>
                <a:lnTo>
                  <a:pt x="74311" y="116801"/>
                </a:lnTo>
                <a:lnTo>
                  <a:pt x="55486" y="116801"/>
                </a:lnTo>
                <a:lnTo>
                  <a:pt x="53309" y="105831"/>
                </a:lnTo>
                <a:lnTo>
                  <a:pt x="50767" y="94718"/>
                </a:lnTo>
                <a:lnTo>
                  <a:pt x="47852" y="83006"/>
                </a:lnTo>
                <a:lnTo>
                  <a:pt x="44666" y="70662"/>
                </a:lnTo>
                <a:lnTo>
                  <a:pt x="26276" y="0"/>
                </a:lnTo>
                <a:close/>
              </a:path>
              <a:path w="205740" h="141604">
                <a:moveTo>
                  <a:pt x="122106" y="27432"/>
                </a:moveTo>
                <a:lnTo>
                  <a:pt x="102209" y="27432"/>
                </a:lnTo>
                <a:lnTo>
                  <a:pt x="105015" y="39747"/>
                </a:lnTo>
                <a:lnTo>
                  <a:pt x="107937" y="50985"/>
                </a:lnTo>
                <a:lnTo>
                  <a:pt x="111200" y="62302"/>
                </a:lnTo>
                <a:lnTo>
                  <a:pt x="114867" y="74168"/>
                </a:lnTo>
                <a:lnTo>
                  <a:pt x="136372" y="141338"/>
                </a:lnTo>
                <a:lnTo>
                  <a:pt x="159740" y="141338"/>
                </a:lnTo>
                <a:lnTo>
                  <a:pt x="167648" y="116801"/>
                </a:lnTo>
                <a:lnTo>
                  <a:pt x="148056" y="116801"/>
                </a:lnTo>
                <a:lnTo>
                  <a:pt x="145450" y="105831"/>
                </a:lnTo>
                <a:lnTo>
                  <a:pt x="142544" y="94718"/>
                </a:lnTo>
                <a:lnTo>
                  <a:pt x="139230" y="83006"/>
                </a:lnTo>
                <a:lnTo>
                  <a:pt x="135508" y="70662"/>
                </a:lnTo>
                <a:lnTo>
                  <a:pt x="122106" y="27432"/>
                </a:lnTo>
                <a:close/>
              </a:path>
              <a:path w="205740" h="141604">
                <a:moveTo>
                  <a:pt x="113601" y="0"/>
                </a:moveTo>
                <a:lnTo>
                  <a:pt x="91986" y="0"/>
                </a:lnTo>
                <a:lnTo>
                  <a:pt x="68910" y="72136"/>
                </a:lnTo>
                <a:lnTo>
                  <a:pt x="65427" y="83504"/>
                </a:lnTo>
                <a:lnTo>
                  <a:pt x="62082" y="94792"/>
                </a:lnTo>
                <a:lnTo>
                  <a:pt x="59005" y="105941"/>
                </a:lnTo>
                <a:lnTo>
                  <a:pt x="56349" y="116801"/>
                </a:lnTo>
                <a:lnTo>
                  <a:pt x="74311" y="116801"/>
                </a:lnTo>
                <a:lnTo>
                  <a:pt x="88870" y="73863"/>
                </a:lnTo>
                <a:lnTo>
                  <a:pt x="101625" y="27432"/>
                </a:lnTo>
                <a:lnTo>
                  <a:pt x="122106" y="27432"/>
                </a:lnTo>
                <a:lnTo>
                  <a:pt x="113601" y="0"/>
                </a:lnTo>
                <a:close/>
              </a:path>
              <a:path w="205740" h="141604">
                <a:moveTo>
                  <a:pt x="205295" y="0"/>
                </a:moveTo>
                <a:lnTo>
                  <a:pt x="179895" y="0"/>
                </a:lnTo>
                <a:lnTo>
                  <a:pt x="159417" y="72136"/>
                </a:lnTo>
                <a:lnTo>
                  <a:pt x="156313" y="83504"/>
                </a:lnTo>
                <a:lnTo>
                  <a:pt x="153451" y="94792"/>
                </a:lnTo>
                <a:lnTo>
                  <a:pt x="150950" y="105941"/>
                </a:lnTo>
                <a:lnTo>
                  <a:pt x="148932" y="116801"/>
                </a:lnTo>
                <a:lnTo>
                  <a:pt x="167648" y="116801"/>
                </a:lnTo>
                <a:lnTo>
                  <a:pt x="20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bk object 746"/>
          <p:cNvSpPr/>
          <p:nvPr/>
        </p:nvSpPr>
        <p:spPr>
          <a:xfrm>
            <a:off x="14463027" y="9586862"/>
            <a:ext cx="205740" cy="141605"/>
          </a:xfrm>
          <a:custGeom>
            <a:avLst/>
            <a:gdLst/>
            <a:ahLst/>
            <a:cxnLst/>
            <a:rect l="l" t="t" r="r" b="b"/>
            <a:pathLst>
              <a:path w="205740" h="141604">
                <a:moveTo>
                  <a:pt x="26276" y="0"/>
                </a:moveTo>
                <a:lnTo>
                  <a:pt x="0" y="0"/>
                </a:lnTo>
                <a:lnTo>
                  <a:pt x="42633" y="141338"/>
                </a:lnTo>
                <a:lnTo>
                  <a:pt x="65989" y="141338"/>
                </a:lnTo>
                <a:lnTo>
                  <a:pt x="74311" y="116801"/>
                </a:lnTo>
                <a:lnTo>
                  <a:pt x="55486" y="116801"/>
                </a:lnTo>
                <a:lnTo>
                  <a:pt x="53309" y="105831"/>
                </a:lnTo>
                <a:lnTo>
                  <a:pt x="50767" y="94718"/>
                </a:lnTo>
                <a:lnTo>
                  <a:pt x="47852" y="83006"/>
                </a:lnTo>
                <a:lnTo>
                  <a:pt x="44666" y="70662"/>
                </a:lnTo>
                <a:lnTo>
                  <a:pt x="26276" y="0"/>
                </a:lnTo>
                <a:close/>
              </a:path>
              <a:path w="205740" h="141604">
                <a:moveTo>
                  <a:pt x="122106" y="27432"/>
                </a:moveTo>
                <a:lnTo>
                  <a:pt x="102209" y="27432"/>
                </a:lnTo>
                <a:lnTo>
                  <a:pt x="105015" y="39747"/>
                </a:lnTo>
                <a:lnTo>
                  <a:pt x="107937" y="50985"/>
                </a:lnTo>
                <a:lnTo>
                  <a:pt x="111200" y="62302"/>
                </a:lnTo>
                <a:lnTo>
                  <a:pt x="114867" y="74168"/>
                </a:lnTo>
                <a:lnTo>
                  <a:pt x="136372" y="141338"/>
                </a:lnTo>
                <a:lnTo>
                  <a:pt x="159740" y="141338"/>
                </a:lnTo>
                <a:lnTo>
                  <a:pt x="167648" y="116801"/>
                </a:lnTo>
                <a:lnTo>
                  <a:pt x="148056" y="116801"/>
                </a:lnTo>
                <a:lnTo>
                  <a:pt x="145450" y="105831"/>
                </a:lnTo>
                <a:lnTo>
                  <a:pt x="142544" y="94718"/>
                </a:lnTo>
                <a:lnTo>
                  <a:pt x="139230" y="83006"/>
                </a:lnTo>
                <a:lnTo>
                  <a:pt x="135508" y="70662"/>
                </a:lnTo>
                <a:lnTo>
                  <a:pt x="122106" y="27432"/>
                </a:lnTo>
                <a:close/>
              </a:path>
              <a:path w="205740" h="141604">
                <a:moveTo>
                  <a:pt x="113601" y="0"/>
                </a:moveTo>
                <a:lnTo>
                  <a:pt x="91986" y="0"/>
                </a:lnTo>
                <a:lnTo>
                  <a:pt x="68910" y="72136"/>
                </a:lnTo>
                <a:lnTo>
                  <a:pt x="65427" y="83504"/>
                </a:lnTo>
                <a:lnTo>
                  <a:pt x="62082" y="94792"/>
                </a:lnTo>
                <a:lnTo>
                  <a:pt x="59005" y="105941"/>
                </a:lnTo>
                <a:lnTo>
                  <a:pt x="56349" y="116801"/>
                </a:lnTo>
                <a:lnTo>
                  <a:pt x="74311" y="116801"/>
                </a:lnTo>
                <a:lnTo>
                  <a:pt x="88870" y="73863"/>
                </a:lnTo>
                <a:lnTo>
                  <a:pt x="101625" y="27432"/>
                </a:lnTo>
                <a:lnTo>
                  <a:pt x="122106" y="27432"/>
                </a:lnTo>
                <a:lnTo>
                  <a:pt x="113601" y="0"/>
                </a:lnTo>
                <a:close/>
              </a:path>
              <a:path w="205740" h="141604">
                <a:moveTo>
                  <a:pt x="205295" y="0"/>
                </a:moveTo>
                <a:lnTo>
                  <a:pt x="179895" y="0"/>
                </a:lnTo>
                <a:lnTo>
                  <a:pt x="159417" y="72136"/>
                </a:lnTo>
                <a:lnTo>
                  <a:pt x="156313" y="83504"/>
                </a:lnTo>
                <a:lnTo>
                  <a:pt x="153451" y="94792"/>
                </a:lnTo>
                <a:lnTo>
                  <a:pt x="150950" y="105941"/>
                </a:lnTo>
                <a:lnTo>
                  <a:pt x="148932" y="116801"/>
                </a:lnTo>
                <a:lnTo>
                  <a:pt x="167648" y="116801"/>
                </a:lnTo>
                <a:lnTo>
                  <a:pt x="20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bk object 747"/>
          <p:cNvSpPr/>
          <p:nvPr/>
        </p:nvSpPr>
        <p:spPr>
          <a:xfrm>
            <a:off x="14676501" y="9694617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27749" y="0"/>
                </a:moveTo>
                <a:lnTo>
                  <a:pt x="17526" y="0"/>
                </a:lnTo>
                <a:lnTo>
                  <a:pt x="10474" y="1353"/>
                </a:lnTo>
                <a:lnTo>
                  <a:pt x="4929" y="5143"/>
                </a:lnTo>
                <a:lnTo>
                  <a:pt x="1300" y="10962"/>
                </a:lnTo>
                <a:lnTo>
                  <a:pt x="0" y="18402"/>
                </a:lnTo>
                <a:lnTo>
                  <a:pt x="0" y="28905"/>
                </a:lnTo>
                <a:lnTo>
                  <a:pt x="7023" y="36791"/>
                </a:lnTo>
                <a:lnTo>
                  <a:pt x="17233" y="36791"/>
                </a:lnTo>
                <a:lnTo>
                  <a:pt x="24531" y="35395"/>
                </a:lnTo>
                <a:lnTo>
                  <a:pt x="30049" y="31535"/>
                </a:lnTo>
                <a:lnTo>
                  <a:pt x="33541" y="25706"/>
                </a:lnTo>
                <a:lnTo>
                  <a:pt x="34759" y="18402"/>
                </a:lnTo>
                <a:lnTo>
                  <a:pt x="34759" y="7581"/>
                </a:lnTo>
                <a:lnTo>
                  <a:pt x="27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bk object 748"/>
          <p:cNvSpPr/>
          <p:nvPr/>
        </p:nvSpPr>
        <p:spPr>
          <a:xfrm>
            <a:off x="14752256" y="9538366"/>
            <a:ext cx="63500" cy="189865"/>
          </a:xfrm>
          <a:custGeom>
            <a:avLst/>
            <a:gdLst/>
            <a:ahLst/>
            <a:cxnLst/>
            <a:rect l="l" t="t" r="r" b="b"/>
            <a:pathLst>
              <a:path w="63500" h="189865">
                <a:moveTo>
                  <a:pt x="63373" y="23964"/>
                </a:moveTo>
                <a:lnTo>
                  <a:pt x="38544" y="23964"/>
                </a:lnTo>
                <a:lnTo>
                  <a:pt x="38544" y="189839"/>
                </a:lnTo>
                <a:lnTo>
                  <a:pt x="63373" y="189839"/>
                </a:lnTo>
                <a:lnTo>
                  <a:pt x="63373" y="23964"/>
                </a:lnTo>
                <a:close/>
              </a:path>
              <a:path w="63500" h="189865">
                <a:moveTo>
                  <a:pt x="63373" y="0"/>
                </a:moveTo>
                <a:lnTo>
                  <a:pt x="41465" y="0"/>
                </a:lnTo>
                <a:lnTo>
                  <a:pt x="0" y="22199"/>
                </a:lnTo>
                <a:lnTo>
                  <a:pt x="4953" y="41770"/>
                </a:lnTo>
                <a:lnTo>
                  <a:pt x="37960" y="23964"/>
                </a:lnTo>
                <a:lnTo>
                  <a:pt x="63373" y="23964"/>
                </a:lnTo>
                <a:lnTo>
                  <a:pt x="63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bk object 749"/>
          <p:cNvSpPr/>
          <p:nvPr/>
        </p:nvSpPr>
        <p:spPr>
          <a:xfrm>
            <a:off x="14882773" y="9583939"/>
            <a:ext cx="202158" cy="147180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bk object 750"/>
          <p:cNvSpPr/>
          <p:nvPr/>
        </p:nvSpPr>
        <p:spPr>
          <a:xfrm>
            <a:off x="15113851" y="9517633"/>
            <a:ext cx="376720" cy="268385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bk object 751"/>
          <p:cNvSpPr/>
          <p:nvPr/>
        </p:nvSpPr>
        <p:spPr>
          <a:xfrm>
            <a:off x="15509875" y="9694617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27749" y="0"/>
                </a:moveTo>
                <a:lnTo>
                  <a:pt x="17526" y="0"/>
                </a:lnTo>
                <a:lnTo>
                  <a:pt x="10474" y="1353"/>
                </a:lnTo>
                <a:lnTo>
                  <a:pt x="4929" y="5143"/>
                </a:lnTo>
                <a:lnTo>
                  <a:pt x="1300" y="10962"/>
                </a:lnTo>
                <a:lnTo>
                  <a:pt x="0" y="18402"/>
                </a:lnTo>
                <a:lnTo>
                  <a:pt x="0" y="28905"/>
                </a:lnTo>
                <a:lnTo>
                  <a:pt x="7023" y="36791"/>
                </a:lnTo>
                <a:lnTo>
                  <a:pt x="17233" y="36791"/>
                </a:lnTo>
                <a:lnTo>
                  <a:pt x="24531" y="35395"/>
                </a:lnTo>
                <a:lnTo>
                  <a:pt x="30049" y="31535"/>
                </a:lnTo>
                <a:lnTo>
                  <a:pt x="33541" y="25706"/>
                </a:lnTo>
                <a:lnTo>
                  <a:pt x="34759" y="18402"/>
                </a:lnTo>
                <a:lnTo>
                  <a:pt x="34759" y="7581"/>
                </a:lnTo>
                <a:lnTo>
                  <a:pt x="27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bk object 752"/>
          <p:cNvSpPr/>
          <p:nvPr/>
        </p:nvSpPr>
        <p:spPr>
          <a:xfrm>
            <a:off x="15575381" y="9583633"/>
            <a:ext cx="70967" cy="144564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bk object 753"/>
          <p:cNvSpPr/>
          <p:nvPr/>
        </p:nvSpPr>
        <p:spPr>
          <a:xfrm>
            <a:off x="15671139" y="9586859"/>
            <a:ext cx="120332" cy="144551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406400"/>
            <a:ext cx="14630400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5.png"/><Relationship Id="rId299" Type="http://schemas.openxmlformats.org/officeDocument/2006/relationships/image" Target="../media/image586.png"/><Relationship Id="rId21" Type="http://schemas.openxmlformats.org/officeDocument/2006/relationships/image" Target="../media/image309.png"/><Relationship Id="rId63" Type="http://schemas.openxmlformats.org/officeDocument/2006/relationships/image" Target="../media/image351.png"/><Relationship Id="rId159" Type="http://schemas.openxmlformats.org/officeDocument/2006/relationships/image" Target="../media/image447.png"/><Relationship Id="rId324" Type="http://schemas.openxmlformats.org/officeDocument/2006/relationships/image" Target="../media/image611.png"/><Relationship Id="rId366" Type="http://schemas.openxmlformats.org/officeDocument/2006/relationships/image" Target="../media/image653.png"/><Relationship Id="rId170" Type="http://schemas.openxmlformats.org/officeDocument/2006/relationships/image" Target="../media/image458.png"/><Relationship Id="rId226" Type="http://schemas.openxmlformats.org/officeDocument/2006/relationships/image" Target="../media/image514.png"/><Relationship Id="rId268" Type="http://schemas.openxmlformats.org/officeDocument/2006/relationships/image" Target="../media/image556.png"/><Relationship Id="rId32" Type="http://schemas.openxmlformats.org/officeDocument/2006/relationships/image" Target="../media/image320.png"/><Relationship Id="rId74" Type="http://schemas.openxmlformats.org/officeDocument/2006/relationships/image" Target="../media/image362.png"/><Relationship Id="rId128" Type="http://schemas.openxmlformats.org/officeDocument/2006/relationships/image" Target="../media/image416.png"/><Relationship Id="rId335" Type="http://schemas.openxmlformats.org/officeDocument/2006/relationships/image" Target="../media/image622.png"/><Relationship Id="rId377" Type="http://schemas.openxmlformats.org/officeDocument/2006/relationships/image" Target="../media/image664.png"/><Relationship Id="rId5" Type="http://schemas.openxmlformats.org/officeDocument/2006/relationships/image" Target="../media/image293.png"/><Relationship Id="rId181" Type="http://schemas.openxmlformats.org/officeDocument/2006/relationships/image" Target="../media/image469.png"/><Relationship Id="rId237" Type="http://schemas.openxmlformats.org/officeDocument/2006/relationships/image" Target="../media/image525.png"/><Relationship Id="rId279" Type="http://schemas.openxmlformats.org/officeDocument/2006/relationships/image" Target="../media/image566.png"/><Relationship Id="rId43" Type="http://schemas.openxmlformats.org/officeDocument/2006/relationships/image" Target="../media/image331.png"/><Relationship Id="rId139" Type="http://schemas.openxmlformats.org/officeDocument/2006/relationships/image" Target="../media/image427.png"/><Relationship Id="rId290" Type="http://schemas.openxmlformats.org/officeDocument/2006/relationships/image" Target="../media/image577.png"/><Relationship Id="rId304" Type="http://schemas.openxmlformats.org/officeDocument/2006/relationships/image" Target="../media/image591.png"/><Relationship Id="rId346" Type="http://schemas.openxmlformats.org/officeDocument/2006/relationships/image" Target="../media/image633.png"/><Relationship Id="rId85" Type="http://schemas.openxmlformats.org/officeDocument/2006/relationships/image" Target="../media/image373.png"/><Relationship Id="rId150" Type="http://schemas.openxmlformats.org/officeDocument/2006/relationships/image" Target="../media/image438.png"/><Relationship Id="rId192" Type="http://schemas.openxmlformats.org/officeDocument/2006/relationships/image" Target="../media/image480.png"/><Relationship Id="rId206" Type="http://schemas.openxmlformats.org/officeDocument/2006/relationships/image" Target="../media/image494.png"/><Relationship Id="rId248" Type="http://schemas.openxmlformats.org/officeDocument/2006/relationships/image" Target="../media/image536.png"/><Relationship Id="rId12" Type="http://schemas.openxmlformats.org/officeDocument/2006/relationships/image" Target="../media/image300.png"/><Relationship Id="rId108" Type="http://schemas.openxmlformats.org/officeDocument/2006/relationships/image" Target="../media/image396.png"/><Relationship Id="rId315" Type="http://schemas.openxmlformats.org/officeDocument/2006/relationships/image" Target="../media/image602.png"/><Relationship Id="rId357" Type="http://schemas.openxmlformats.org/officeDocument/2006/relationships/image" Target="../media/image644.png"/><Relationship Id="rId54" Type="http://schemas.openxmlformats.org/officeDocument/2006/relationships/image" Target="../media/image342.png"/><Relationship Id="rId96" Type="http://schemas.openxmlformats.org/officeDocument/2006/relationships/image" Target="../media/image384.png"/><Relationship Id="rId161" Type="http://schemas.openxmlformats.org/officeDocument/2006/relationships/image" Target="../media/image449.png"/><Relationship Id="rId217" Type="http://schemas.openxmlformats.org/officeDocument/2006/relationships/image" Target="../media/image505.png"/><Relationship Id="rId259" Type="http://schemas.openxmlformats.org/officeDocument/2006/relationships/image" Target="../media/image547.png"/><Relationship Id="rId23" Type="http://schemas.openxmlformats.org/officeDocument/2006/relationships/image" Target="../media/image311.png"/><Relationship Id="rId119" Type="http://schemas.openxmlformats.org/officeDocument/2006/relationships/image" Target="../media/image407.png"/><Relationship Id="rId270" Type="http://schemas.openxmlformats.org/officeDocument/2006/relationships/image" Target="../media/image558.png"/><Relationship Id="rId326" Type="http://schemas.openxmlformats.org/officeDocument/2006/relationships/image" Target="../media/image613.png"/><Relationship Id="rId65" Type="http://schemas.openxmlformats.org/officeDocument/2006/relationships/image" Target="../media/image353.png"/><Relationship Id="rId130" Type="http://schemas.openxmlformats.org/officeDocument/2006/relationships/image" Target="../media/image418.png"/><Relationship Id="rId368" Type="http://schemas.openxmlformats.org/officeDocument/2006/relationships/image" Target="../media/image655.png"/><Relationship Id="rId172" Type="http://schemas.openxmlformats.org/officeDocument/2006/relationships/image" Target="../media/image460.png"/><Relationship Id="rId228" Type="http://schemas.openxmlformats.org/officeDocument/2006/relationships/image" Target="../media/image516.png"/><Relationship Id="rId281" Type="http://schemas.openxmlformats.org/officeDocument/2006/relationships/image" Target="../media/image568.png"/><Relationship Id="rId337" Type="http://schemas.openxmlformats.org/officeDocument/2006/relationships/image" Target="../media/image624.png"/><Relationship Id="rId34" Type="http://schemas.openxmlformats.org/officeDocument/2006/relationships/image" Target="../media/image322.png"/><Relationship Id="rId76" Type="http://schemas.openxmlformats.org/officeDocument/2006/relationships/image" Target="../media/image364.png"/><Relationship Id="rId141" Type="http://schemas.openxmlformats.org/officeDocument/2006/relationships/image" Target="../media/image429.png"/><Relationship Id="rId379" Type="http://schemas.openxmlformats.org/officeDocument/2006/relationships/image" Target="../media/image666.png"/><Relationship Id="rId7" Type="http://schemas.openxmlformats.org/officeDocument/2006/relationships/image" Target="../media/image295.png"/><Relationship Id="rId183" Type="http://schemas.openxmlformats.org/officeDocument/2006/relationships/image" Target="../media/image471.png"/><Relationship Id="rId239" Type="http://schemas.openxmlformats.org/officeDocument/2006/relationships/image" Target="../media/image527.png"/><Relationship Id="rId250" Type="http://schemas.openxmlformats.org/officeDocument/2006/relationships/image" Target="../media/image538.png"/><Relationship Id="rId292" Type="http://schemas.openxmlformats.org/officeDocument/2006/relationships/image" Target="../media/image579.png"/><Relationship Id="rId306" Type="http://schemas.openxmlformats.org/officeDocument/2006/relationships/image" Target="../media/image593.png"/><Relationship Id="rId45" Type="http://schemas.openxmlformats.org/officeDocument/2006/relationships/image" Target="../media/image333.png"/><Relationship Id="rId87" Type="http://schemas.openxmlformats.org/officeDocument/2006/relationships/image" Target="../media/image375.png"/><Relationship Id="rId110" Type="http://schemas.openxmlformats.org/officeDocument/2006/relationships/image" Target="../media/image398.png"/><Relationship Id="rId348" Type="http://schemas.openxmlformats.org/officeDocument/2006/relationships/image" Target="../media/image635.png"/><Relationship Id="rId152" Type="http://schemas.openxmlformats.org/officeDocument/2006/relationships/image" Target="../media/image440.png"/><Relationship Id="rId194" Type="http://schemas.openxmlformats.org/officeDocument/2006/relationships/image" Target="../media/image482.png"/><Relationship Id="rId208" Type="http://schemas.openxmlformats.org/officeDocument/2006/relationships/image" Target="../media/image496.png"/><Relationship Id="rId261" Type="http://schemas.openxmlformats.org/officeDocument/2006/relationships/image" Target="../media/image549.png"/><Relationship Id="rId14" Type="http://schemas.openxmlformats.org/officeDocument/2006/relationships/image" Target="../media/image302.png"/><Relationship Id="rId56" Type="http://schemas.openxmlformats.org/officeDocument/2006/relationships/image" Target="../media/image344.png"/><Relationship Id="rId317" Type="http://schemas.openxmlformats.org/officeDocument/2006/relationships/image" Target="../media/image604.png"/><Relationship Id="rId359" Type="http://schemas.openxmlformats.org/officeDocument/2006/relationships/image" Target="../media/image646.png"/><Relationship Id="rId98" Type="http://schemas.openxmlformats.org/officeDocument/2006/relationships/image" Target="../media/image386.png"/><Relationship Id="rId121" Type="http://schemas.openxmlformats.org/officeDocument/2006/relationships/image" Target="../media/image409.png"/><Relationship Id="rId163" Type="http://schemas.openxmlformats.org/officeDocument/2006/relationships/image" Target="../media/image451.png"/><Relationship Id="rId219" Type="http://schemas.openxmlformats.org/officeDocument/2006/relationships/image" Target="../media/image507.png"/><Relationship Id="rId370" Type="http://schemas.openxmlformats.org/officeDocument/2006/relationships/image" Target="../media/image657.png"/><Relationship Id="rId230" Type="http://schemas.openxmlformats.org/officeDocument/2006/relationships/image" Target="../media/image518.png"/><Relationship Id="rId25" Type="http://schemas.openxmlformats.org/officeDocument/2006/relationships/image" Target="../media/image313.png"/><Relationship Id="rId67" Type="http://schemas.openxmlformats.org/officeDocument/2006/relationships/image" Target="../media/image355.png"/><Relationship Id="rId272" Type="http://schemas.openxmlformats.org/officeDocument/2006/relationships/image" Target="../media/image560.png"/><Relationship Id="rId328" Type="http://schemas.openxmlformats.org/officeDocument/2006/relationships/image" Target="../media/image615.png"/><Relationship Id="rId132" Type="http://schemas.openxmlformats.org/officeDocument/2006/relationships/image" Target="../media/image420.png"/><Relationship Id="rId174" Type="http://schemas.openxmlformats.org/officeDocument/2006/relationships/image" Target="../media/image462.png"/><Relationship Id="rId241" Type="http://schemas.openxmlformats.org/officeDocument/2006/relationships/image" Target="../media/image529.png"/><Relationship Id="rId36" Type="http://schemas.openxmlformats.org/officeDocument/2006/relationships/image" Target="../media/image324.png"/><Relationship Id="rId283" Type="http://schemas.openxmlformats.org/officeDocument/2006/relationships/image" Target="../media/image570.png"/><Relationship Id="rId339" Type="http://schemas.openxmlformats.org/officeDocument/2006/relationships/image" Target="../media/image626.png"/><Relationship Id="rId78" Type="http://schemas.openxmlformats.org/officeDocument/2006/relationships/image" Target="../media/image366.png"/><Relationship Id="rId101" Type="http://schemas.openxmlformats.org/officeDocument/2006/relationships/image" Target="../media/image389.png"/><Relationship Id="rId143" Type="http://schemas.openxmlformats.org/officeDocument/2006/relationships/image" Target="../media/image431.png"/><Relationship Id="rId185" Type="http://schemas.openxmlformats.org/officeDocument/2006/relationships/image" Target="../media/image473.png"/><Relationship Id="rId350" Type="http://schemas.openxmlformats.org/officeDocument/2006/relationships/image" Target="../media/image637.png"/><Relationship Id="rId9" Type="http://schemas.openxmlformats.org/officeDocument/2006/relationships/image" Target="../media/image297.png"/><Relationship Id="rId210" Type="http://schemas.openxmlformats.org/officeDocument/2006/relationships/image" Target="../media/image498.png"/><Relationship Id="rId26" Type="http://schemas.openxmlformats.org/officeDocument/2006/relationships/image" Target="../media/image314.png"/><Relationship Id="rId231" Type="http://schemas.openxmlformats.org/officeDocument/2006/relationships/image" Target="../media/image519.png"/><Relationship Id="rId252" Type="http://schemas.openxmlformats.org/officeDocument/2006/relationships/image" Target="../media/image540.png"/><Relationship Id="rId273" Type="http://schemas.openxmlformats.org/officeDocument/2006/relationships/image" Target="../media/image561.png"/><Relationship Id="rId294" Type="http://schemas.openxmlformats.org/officeDocument/2006/relationships/image" Target="../media/image581.png"/><Relationship Id="rId308" Type="http://schemas.openxmlformats.org/officeDocument/2006/relationships/image" Target="../media/image595.png"/><Relationship Id="rId329" Type="http://schemas.openxmlformats.org/officeDocument/2006/relationships/image" Target="../media/image616.png"/><Relationship Id="rId47" Type="http://schemas.openxmlformats.org/officeDocument/2006/relationships/image" Target="../media/image335.png"/><Relationship Id="rId68" Type="http://schemas.openxmlformats.org/officeDocument/2006/relationships/image" Target="../media/image356.png"/><Relationship Id="rId89" Type="http://schemas.openxmlformats.org/officeDocument/2006/relationships/image" Target="../media/image377.png"/><Relationship Id="rId112" Type="http://schemas.openxmlformats.org/officeDocument/2006/relationships/image" Target="../media/image400.png"/><Relationship Id="rId133" Type="http://schemas.openxmlformats.org/officeDocument/2006/relationships/image" Target="../media/image421.png"/><Relationship Id="rId154" Type="http://schemas.openxmlformats.org/officeDocument/2006/relationships/image" Target="../media/image442.png"/><Relationship Id="rId175" Type="http://schemas.openxmlformats.org/officeDocument/2006/relationships/image" Target="../media/image463.png"/><Relationship Id="rId340" Type="http://schemas.openxmlformats.org/officeDocument/2006/relationships/image" Target="../media/image627.png"/><Relationship Id="rId361" Type="http://schemas.openxmlformats.org/officeDocument/2006/relationships/image" Target="../media/image648.png"/><Relationship Id="rId196" Type="http://schemas.openxmlformats.org/officeDocument/2006/relationships/image" Target="../media/image484.png"/><Relationship Id="rId200" Type="http://schemas.openxmlformats.org/officeDocument/2006/relationships/image" Target="../media/image488.png"/><Relationship Id="rId16" Type="http://schemas.openxmlformats.org/officeDocument/2006/relationships/image" Target="../media/image304.png"/><Relationship Id="rId221" Type="http://schemas.openxmlformats.org/officeDocument/2006/relationships/image" Target="../media/image509.png"/><Relationship Id="rId242" Type="http://schemas.openxmlformats.org/officeDocument/2006/relationships/image" Target="../media/image530.png"/><Relationship Id="rId263" Type="http://schemas.openxmlformats.org/officeDocument/2006/relationships/image" Target="../media/image551.png"/><Relationship Id="rId284" Type="http://schemas.openxmlformats.org/officeDocument/2006/relationships/image" Target="../media/image571.png"/><Relationship Id="rId319" Type="http://schemas.openxmlformats.org/officeDocument/2006/relationships/image" Target="../media/image606.png"/><Relationship Id="rId37" Type="http://schemas.openxmlformats.org/officeDocument/2006/relationships/image" Target="../media/image325.png"/><Relationship Id="rId58" Type="http://schemas.openxmlformats.org/officeDocument/2006/relationships/image" Target="../media/image346.png"/><Relationship Id="rId79" Type="http://schemas.openxmlformats.org/officeDocument/2006/relationships/image" Target="../media/image367.png"/><Relationship Id="rId102" Type="http://schemas.openxmlformats.org/officeDocument/2006/relationships/image" Target="../media/image390.png"/><Relationship Id="rId123" Type="http://schemas.openxmlformats.org/officeDocument/2006/relationships/image" Target="../media/image411.png"/><Relationship Id="rId144" Type="http://schemas.openxmlformats.org/officeDocument/2006/relationships/image" Target="../media/image432.png"/><Relationship Id="rId330" Type="http://schemas.openxmlformats.org/officeDocument/2006/relationships/image" Target="../media/image617.png"/><Relationship Id="rId90" Type="http://schemas.openxmlformats.org/officeDocument/2006/relationships/image" Target="../media/image378.png"/><Relationship Id="rId165" Type="http://schemas.openxmlformats.org/officeDocument/2006/relationships/image" Target="../media/image453.png"/><Relationship Id="rId186" Type="http://schemas.openxmlformats.org/officeDocument/2006/relationships/image" Target="../media/image474.png"/><Relationship Id="rId351" Type="http://schemas.openxmlformats.org/officeDocument/2006/relationships/image" Target="../media/image638.png"/><Relationship Id="rId372" Type="http://schemas.openxmlformats.org/officeDocument/2006/relationships/image" Target="../media/image659.png"/><Relationship Id="rId211" Type="http://schemas.openxmlformats.org/officeDocument/2006/relationships/image" Target="../media/image499.png"/><Relationship Id="rId232" Type="http://schemas.openxmlformats.org/officeDocument/2006/relationships/image" Target="../media/image520.png"/><Relationship Id="rId253" Type="http://schemas.openxmlformats.org/officeDocument/2006/relationships/image" Target="../media/image541.png"/><Relationship Id="rId274" Type="http://schemas.openxmlformats.org/officeDocument/2006/relationships/image" Target="../media/image562.png"/><Relationship Id="rId295" Type="http://schemas.openxmlformats.org/officeDocument/2006/relationships/image" Target="../media/image582.png"/><Relationship Id="rId309" Type="http://schemas.openxmlformats.org/officeDocument/2006/relationships/image" Target="../media/image596.png"/><Relationship Id="rId27" Type="http://schemas.openxmlformats.org/officeDocument/2006/relationships/image" Target="../media/image315.png"/><Relationship Id="rId48" Type="http://schemas.openxmlformats.org/officeDocument/2006/relationships/image" Target="../media/image336.png"/><Relationship Id="rId69" Type="http://schemas.openxmlformats.org/officeDocument/2006/relationships/image" Target="../media/image357.png"/><Relationship Id="rId113" Type="http://schemas.openxmlformats.org/officeDocument/2006/relationships/image" Target="../media/image401.png"/><Relationship Id="rId134" Type="http://schemas.openxmlformats.org/officeDocument/2006/relationships/image" Target="../media/image422.png"/><Relationship Id="rId320" Type="http://schemas.openxmlformats.org/officeDocument/2006/relationships/image" Target="../media/image607.png"/><Relationship Id="rId80" Type="http://schemas.openxmlformats.org/officeDocument/2006/relationships/image" Target="../media/image368.png"/><Relationship Id="rId155" Type="http://schemas.openxmlformats.org/officeDocument/2006/relationships/image" Target="../media/image443.png"/><Relationship Id="rId176" Type="http://schemas.openxmlformats.org/officeDocument/2006/relationships/image" Target="../media/image464.png"/><Relationship Id="rId197" Type="http://schemas.openxmlformats.org/officeDocument/2006/relationships/image" Target="../media/image485.png"/><Relationship Id="rId341" Type="http://schemas.openxmlformats.org/officeDocument/2006/relationships/image" Target="../media/image628.png"/><Relationship Id="rId362" Type="http://schemas.openxmlformats.org/officeDocument/2006/relationships/image" Target="../media/image649.png"/><Relationship Id="rId201" Type="http://schemas.openxmlformats.org/officeDocument/2006/relationships/image" Target="../media/image489.png"/><Relationship Id="rId222" Type="http://schemas.openxmlformats.org/officeDocument/2006/relationships/image" Target="../media/image510.png"/><Relationship Id="rId243" Type="http://schemas.openxmlformats.org/officeDocument/2006/relationships/image" Target="../media/image531.png"/><Relationship Id="rId264" Type="http://schemas.openxmlformats.org/officeDocument/2006/relationships/image" Target="../media/image552.png"/><Relationship Id="rId285" Type="http://schemas.openxmlformats.org/officeDocument/2006/relationships/image" Target="../media/image572.png"/><Relationship Id="rId17" Type="http://schemas.openxmlformats.org/officeDocument/2006/relationships/image" Target="../media/image305.png"/><Relationship Id="rId38" Type="http://schemas.openxmlformats.org/officeDocument/2006/relationships/image" Target="../media/image326.png"/><Relationship Id="rId59" Type="http://schemas.openxmlformats.org/officeDocument/2006/relationships/image" Target="../media/image347.png"/><Relationship Id="rId103" Type="http://schemas.openxmlformats.org/officeDocument/2006/relationships/image" Target="../media/image391.png"/><Relationship Id="rId124" Type="http://schemas.openxmlformats.org/officeDocument/2006/relationships/image" Target="../media/image412.png"/><Relationship Id="rId310" Type="http://schemas.openxmlformats.org/officeDocument/2006/relationships/image" Target="../media/image597.png"/><Relationship Id="rId70" Type="http://schemas.openxmlformats.org/officeDocument/2006/relationships/image" Target="../media/image358.png"/><Relationship Id="rId91" Type="http://schemas.openxmlformats.org/officeDocument/2006/relationships/image" Target="../media/image379.png"/><Relationship Id="rId145" Type="http://schemas.openxmlformats.org/officeDocument/2006/relationships/image" Target="../media/image433.png"/><Relationship Id="rId166" Type="http://schemas.openxmlformats.org/officeDocument/2006/relationships/image" Target="../media/image454.png"/><Relationship Id="rId187" Type="http://schemas.openxmlformats.org/officeDocument/2006/relationships/image" Target="../media/image475.png"/><Relationship Id="rId331" Type="http://schemas.openxmlformats.org/officeDocument/2006/relationships/image" Target="../media/image618.png"/><Relationship Id="rId352" Type="http://schemas.openxmlformats.org/officeDocument/2006/relationships/image" Target="../media/image639.png"/><Relationship Id="rId373" Type="http://schemas.openxmlformats.org/officeDocument/2006/relationships/image" Target="../media/image66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00.png"/><Relationship Id="rId233" Type="http://schemas.openxmlformats.org/officeDocument/2006/relationships/image" Target="../media/image521.png"/><Relationship Id="rId254" Type="http://schemas.openxmlformats.org/officeDocument/2006/relationships/image" Target="../media/image542.png"/><Relationship Id="rId28" Type="http://schemas.openxmlformats.org/officeDocument/2006/relationships/image" Target="../media/image316.png"/><Relationship Id="rId49" Type="http://schemas.openxmlformats.org/officeDocument/2006/relationships/image" Target="../media/image337.png"/><Relationship Id="rId114" Type="http://schemas.openxmlformats.org/officeDocument/2006/relationships/image" Target="../media/image402.png"/><Relationship Id="rId275" Type="http://schemas.openxmlformats.org/officeDocument/2006/relationships/image" Target="../media/image563.png"/><Relationship Id="rId296" Type="http://schemas.openxmlformats.org/officeDocument/2006/relationships/image" Target="../media/image583.png"/><Relationship Id="rId300" Type="http://schemas.openxmlformats.org/officeDocument/2006/relationships/image" Target="../media/image587.png"/><Relationship Id="rId60" Type="http://schemas.openxmlformats.org/officeDocument/2006/relationships/image" Target="../media/image348.png"/><Relationship Id="rId81" Type="http://schemas.openxmlformats.org/officeDocument/2006/relationships/image" Target="../media/image369.png"/><Relationship Id="rId135" Type="http://schemas.openxmlformats.org/officeDocument/2006/relationships/image" Target="../media/image423.png"/><Relationship Id="rId156" Type="http://schemas.openxmlformats.org/officeDocument/2006/relationships/image" Target="../media/image444.png"/><Relationship Id="rId177" Type="http://schemas.openxmlformats.org/officeDocument/2006/relationships/image" Target="../media/image465.png"/><Relationship Id="rId198" Type="http://schemas.openxmlformats.org/officeDocument/2006/relationships/image" Target="../media/image486.png"/><Relationship Id="rId321" Type="http://schemas.openxmlformats.org/officeDocument/2006/relationships/image" Target="../media/image608.png"/><Relationship Id="rId342" Type="http://schemas.openxmlformats.org/officeDocument/2006/relationships/image" Target="../media/image629.png"/><Relationship Id="rId363" Type="http://schemas.openxmlformats.org/officeDocument/2006/relationships/image" Target="../media/image650.png"/><Relationship Id="rId202" Type="http://schemas.openxmlformats.org/officeDocument/2006/relationships/image" Target="../media/image490.png"/><Relationship Id="rId223" Type="http://schemas.openxmlformats.org/officeDocument/2006/relationships/image" Target="../media/image511.png"/><Relationship Id="rId244" Type="http://schemas.openxmlformats.org/officeDocument/2006/relationships/image" Target="../media/image532.png"/><Relationship Id="rId18" Type="http://schemas.openxmlformats.org/officeDocument/2006/relationships/image" Target="../media/image306.png"/><Relationship Id="rId39" Type="http://schemas.openxmlformats.org/officeDocument/2006/relationships/image" Target="../media/image327.png"/><Relationship Id="rId265" Type="http://schemas.openxmlformats.org/officeDocument/2006/relationships/image" Target="../media/image553.png"/><Relationship Id="rId286" Type="http://schemas.openxmlformats.org/officeDocument/2006/relationships/image" Target="../media/image573.png"/><Relationship Id="rId50" Type="http://schemas.openxmlformats.org/officeDocument/2006/relationships/image" Target="../media/image338.png"/><Relationship Id="rId104" Type="http://schemas.openxmlformats.org/officeDocument/2006/relationships/image" Target="../media/image392.png"/><Relationship Id="rId125" Type="http://schemas.openxmlformats.org/officeDocument/2006/relationships/image" Target="../media/image413.png"/><Relationship Id="rId146" Type="http://schemas.openxmlformats.org/officeDocument/2006/relationships/image" Target="../media/image434.png"/><Relationship Id="rId167" Type="http://schemas.openxmlformats.org/officeDocument/2006/relationships/image" Target="../media/image455.png"/><Relationship Id="rId188" Type="http://schemas.openxmlformats.org/officeDocument/2006/relationships/image" Target="../media/image476.png"/><Relationship Id="rId311" Type="http://schemas.openxmlformats.org/officeDocument/2006/relationships/image" Target="../media/image598.png"/><Relationship Id="rId332" Type="http://schemas.openxmlformats.org/officeDocument/2006/relationships/image" Target="../media/image619.png"/><Relationship Id="rId353" Type="http://schemas.openxmlformats.org/officeDocument/2006/relationships/image" Target="../media/image640.png"/><Relationship Id="rId374" Type="http://schemas.openxmlformats.org/officeDocument/2006/relationships/image" Target="../media/image661.png"/><Relationship Id="rId71" Type="http://schemas.openxmlformats.org/officeDocument/2006/relationships/image" Target="../media/image359.png"/><Relationship Id="rId92" Type="http://schemas.openxmlformats.org/officeDocument/2006/relationships/image" Target="../media/image380.png"/><Relationship Id="rId213" Type="http://schemas.openxmlformats.org/officeDocument/2006/relationships/image" Target="../media/image501.png"/><Relationship Id="rId234" Type="http://schemas.openxmlformats.org/officeDocument/2006/relationships/image" Target="../media/image522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7.png"/><Relationship Id="rId255" Type="http://schemas.openxmlformats.org/officeDocument/2006/relationships/image" Target="../media/image543.png"/><Relationship Id="rId276" Type="http://schemas.openxmlformats.org/officeDocument/2006/relationships/image" Target="../media/image20.png"/><Relationship Id="rId297" Type="http://schemas.openxmlformats.org/officeDocument/2006/relationships/image" Target="../media/image584.png"/><Relationship Id="rId40" Type="http://schemas.openxmlformats.org/officeDocument/2006/relationships/image" Target="../media/image328.png"/><Relationship Id="rId115" Type="http://schemas.openxmlformats.org/officeDocument/2006/relationships/image" Target="../media/image403.png"/><Relationship Id="rId136" Type="http://schemas.openxmlformats.org/officeDocument/2006/relationships/image" Target="../media/image424.png"/><Relationship Id="rId157" Type="http://schemas.openxmlformats.org/officeDocument/2006/relationships/image" Target="../media/image445.png"/><Relationship Id="rId178" Type="http://schemas.openxmlformats.org/officeDocument/2006/relationships/image" Target="../media/image466.png"/><Relationship Id="rId301" Type="http://schemas.openxmlformats.org/officeDocument/2006/relationships/image" Target="../media/image588.png"/><Relationship Id="rId322" Type="http://schemas.openxmlformats.org/officeDocument/2006/relationships/image" Target="../media/image609.png"/><Relationship Id="rId343" Type="http://schemas.openxmlformats.org/officeDocument/2006/relationships/image" Target="../media/image630.png"/><Relationship Id="rId364" Type="http://schemas.openxmlformats.org/officeDocument/2006/relationships/image" Target="../media/image651.png"/><Relationship Id="rId61" Type="http://schemas.openxmlformats.org/officeDocument/2006/relationships/image" Target="../media/image349.png"/><Relationship Id="rId82" Type="http://schemas.openxmlformats.org/officeDocument/2006/relationships/image" Target="../media/image370.png"/><Relationship Id="rId199" Type="http://schemas.openxmlformats.org/officeDocument/2006/relationships/image" Target="../media/image487.png"/><Relationship Id="rId203" Type="http://schemas.openxmlformats.org/officeDocument/2006/relationships/image" Target="../media/image491.png"/><Relationship Id="rId19" Type="http://schemas.openxmlformats.org/officeDocument/2006/relationships/image" Target="../media/image307.png"/><Relationship Id="rId224" Type="http://schemas.openxmlformats.org/officeDocument/2006/relationships/image" Target="../media/image512.png"/><Relationship Id="rId245" Type="http://schemas.openxmlformats.org/officeDocument/2006/relationships/image" Target="../media/image533.png"/><Relationship Id="rId266" Type="http://schemas.openxmlformats.org/officeDocument/2006/relationships/image" Target="../media/image554.png"/><Relationship Id="rId287" Type="http://schemas.openxmlformats.org/officeDocument/2006/relationships/image" Target="../media/image574.png"/><Relationship Id="rId30" Type="http://schemas.openxmlformats.org/officeDocument/2006/relationships/image" Target="../media/image318.png"/><Relationship Id="rId105" Type="http://schemas.openxmlformats.org/officeDocument/2006/relationships/image" Target="../media/image393.png"/><Relationship Id="rId126" Type="http://schemas.openxmlformats.org/officeDocument/2006/relationships/image" Target="../media/image414.png"/><Relationship Id="rId147" Type="http://schemas.openxmlformats.org/officeDocument/2006/relationships/image" Target="../media/image435.png"/><Relationship Id="rId168" Type="http://schemas.openxmlformats.org/officeDocument/2006/relationships/image" Target="../media/image456.png"/><Relationship Id="rId312" Type="http://schemas.openxmlformats.org/officeDocument/2006/relationships/image" Target="../media/image599.png"/><Relationship Id="rId333" Type="http://schemas.openxmlformats.org/officeDocument/2006/relationships/image" Target="../media/image620.png"/><Relationship Id="rId354" Type="http://schemas.openxmlformats.org/officeDocument/2006/relationships/image" Target="../media/image641.png"/><Relationship Id="rId51" Type="http://schemas.openxmlformats.org/officeDocument/2006/relationships/image" Target="../media/image339.png"/><Relationship Id="rId72" Type="http://schemas.openxmlformats.org/officeDocument/2006/relationships/image" Target="../media/image360.png"/><Relationship Id="rId93" Type="http://schemas.openxmlformats.org/officeDocument/2006/relationships/image" Target="../media/image381.png"/><Relationship Id="rId189" Type="http://schemas.openxmlformats.org/officeDocument/2006/relationships/image" Target="../media/image477.png"/><Relationship Id="rId375" Type="http://schemas.openxmlformats.org/officeDocument/2006/relationships/image" Target="../media/image662.png"/><Relationship Id="rId3" Type="http://schemas.openxmlformats.org/officeDocument/2006/relationships/image" Target="../media/image291.png"/><Relationship Id="rId214" Type="http://schemas.openxmlformats.org/officeDocument/2006/relationships/image" Target="../media/image502.png"/><Relationship Id="rId235" Type="http://schemas.openxmlformats.org/officeDocument/2006/relationships/image" Target="../media/image523.png"/><Relationship Id="rId256" Type="http://schemas.openxmlformats.org/officeDocument/2006/relationships/image" Target="../media/image544.png"/><Relationship Id="rId277" Type="http://schemas.openxmlformats.org/officeDocument/2006/relationships/image" Target="../media/image564.png"/><Relationship Id="rId298" Type="http://schemas.openxmlformats.org/officeDocument/2006/relationships/image" Target="../media/image585.png"/><Relationship Id="rId116" Type="http://schemas.openxmlformats.org/officeDocument/2006/relationships/image" Target="../media/image404.png"/><Relationship Id="rId137" Type="http://schemas.openxmlformats.org/officeDocument/2006/relationships/image" Target="../media/image425.png"/><Relationship Id="rId158" Type="http://schemas.openxmlformats.org/officeDocument/2006/relationships/image" Target="../media/image446.png"/><Relationship Id="rId302" Type="http://schemas.openxmlformats.org/officeDocument/2006/relationships/image" Target="../media/image589.png"/><Relationship Id="rId323" Type="http://schemas.openxmlformats.org/officeDocument/2006/relationships/image" Target="../media/image610.png"/><Relationship Id="rId344" Type="http://schemas.openxmlformats.org/officeDocument/2006/relationships/image" Target="../media/image631.png"/><Relationship Id="rId20" Type="http://schemas.openxmlformats.org/officeDocument/2006/relationships/image" Target="../media/image308.png"/><Relationship Id="rId41" Type="http://schemas.openxmlformats.org/officeDocument/2006/relationships/image" Target="../media/image329.png"/><Relationship Id="rId62" Type="http://schemas.openxmlformats.org/officeDocument/2006/relationships/image" Target="../media/image350.png"/><Relationship Id="rId83" Type="http://schemas.openxmlformats.org/officeDocument/2006/relationships/image" Target="../media/image371.png"/><Relationship Id="rId179" Type="http://schemas.openxmlformats.org/officeDocument/2006/relationships/image" Target="../media/image467.png"/><Relationship Id="rId365" Type="http://schemas.openxmlformats.org/officeDocument/2006/relationships/image" Target="../media/image652.png"/><Relationship Id="rId190" Type="http://schemas.openxmlformats.org/officeDocument/2006/relationships/image" Target="../media/image478.png"/><Relationship Id="rId204" Type="http://schemas.openxmlformats.org/officeDocument/2006/relationships/image" Target="../media/image492.png"/><Relationship Id="rId225" Type="http://schemas.openxmlformats.org/officeDocument/2006/relationships/image" Target="../media/image513.png"/><Relationship Id="rId246" Type="http://schemas.openxmlformats.org/officeDocument/2006/relationships/image" Target="../media/image534.png"/><Relationship Id="rId267" Type="http://schemas.openxmlformats.org/officeDocument/2006/relationships/image" Target="../media/image555.png"/><Relationship Id="rId288" Type="http://schemas.openxmlformats.org/officeDocument/2006/relationships/image" Target="../media/image575.png"/><Relationship Id="rId106" Type="http://schemas.openxmlformats.org/officeDocument/2006/relationships/image" Target="../media/image394.png"/><Relationship Id="rId127" Type="http://schemas.openxmlformats.org/officeDocument/2006/relationships/image" Target="../media/image415.png"/><Relationship Id="rId313" Type="http://schemas.openxmlformats.org/officeDocument/2006/relationships/image" Target="../media/image600.png"/><Relationship Id="rId10" Type="http://schemas.openxmlformats.org/officeDocument/2006/relationships/image" Target="../media/image298.png"/><Relationship Id="rId31" Type="http://schemas.openxmlformats.org/officeDocument/2006/relationships/image" Target="../media/image319.png"/><Relationship Id="rId52" Type="http://schemas.openxmlformats.org/officeDocument/2006/relationships/image" Target="../media/image340.png"/><Relationship Id="rId73" Type="http://schemas.openxmlformats.org/officeDocument/2006/relationships/image" Target="../media/image361.png"/><Relationship Id="rId94" Type="http://schemas.openxmlformats.org/officeDocument/2006/relationships/image" Target="../media/image382.png"/><Relationship Id="rId148" Type="http://schemas.openxmlformats.org/officeDocument/2006/relationships/image" Target="../media/image436.png"/><Relationship Id="rId169" Type="http://schemas.openxmlformats.org/officeDocument/2006/relationships/image" Target="../media/image457.png"/><Relationship Id="rId334" Type="http://schemas.openxmlformats.org/officeDocument/2006/relationships/image" Target="../media/image621.png"/><Relationship Id="rId355" Type="http://schemas.openxmlformats.org/officeDocument/2006/relationships/image" Target="../media/image642.png"/><Relationship Id="rId376" Type="http://schemas.openxmlformats.org/officeDocument/2006/relationships/image" Target="../media/image663.png"/><Relationship Id="rId4" Type="http://schemas.openxmlformats.org/officeDocument/2006/relationships/image" Target="../media/image292.png"/><Relationship Id="rId180" Type="http://schemas.openxmlformats.org/officeDocument/2006/relationships/image" Target="../media/image468.png"/><Relationship Id="rId215" Type="http://schemas.openxmlformats.org/officeDocument/2006/relationships/image" Target="../media/image503.png"/><Relationship Id="rId236" Type="http://schemas.openxmlformats.org/officeDocument/2006/relationships/image" Target="../media/image524.png"/><Relationship Id="rId257" Type="http://schemas.openxmlformats.org/officeDocument/2006/relationships/image" Target="../media/image545.png"/><Relationship Id="rId278" Type="http://schemas.openxmlformats.org/officeDocument/2006/relationships/image" Target="../media/image565.png"/><Relationship Id="rId303" Type="http://schemas.openxmlformats.org/officeDocument/2006/relationships/image" Target="../media/image590.png"/><Relationship Id="rId42" Type="http://schemas.openxmlformats.org/officeDocument/2006/relationships/image" Target="../media/image330.png"/><Relationship Id="rId84" Type="http://schemas.openxmlformats.org/officeDocument/2006/relationships/image" Target="../media/image372.png"/><Relationship Id="rId138" Type="http://schemas.openxmlformats.org/officeDocument/2006/relationships/image" Target="../media/image426.png"/><Relationship Id="rId345" Type="http://schemas.openxmlformats.org/officeDocument/2006/relationships/image" Target="../media/image632.png"/><Relationship Id="rId191" Type="http://schemas.openxmlformats.org/officeDocument/2006/relationships/image" Target="../media/image479.png"/><Relationship Id="rId205" Type="http://schemas.openxmlformats.org/officeDocument/2006/relationships/image" Target="../media/image493.png"/><Relationship Id="rId247" Type="http://schemas.openxmlformats.org/officeDocument/2006/relationships/image" Target="../media/image535.png"/><Relationship Id="rId107" Type="http://schemas.openxmlformats.org/officeDocument/2006/relationships/image" Target="../media/image395.png"/><Relationship Id="rId289" Type="http://schemas.openxmlformats.org/officeDocument/2006/relationships/image" Target="../media/image576.png"/><Relationship Id="rId11" Type="http://schemas.openxmlformats.org/officeDocument/2006/relationships/image" Target="../media/image299.png"/><Relationship Id="rId53" Type="http://schemas.openxmlformats.org/officeDocument/2006/relationships/image" Target="../media/image341.png"/><Relationship Id="rId149" Type="http://schemas.openxmlformats.org/officeDocument/2006/relationships/image" Target="../media/image437.png"/><Relationship Id="rId314" Type="http://schemas.openxmlformats.org/officeDocument/2006/relationships/image" Target="../media/image601.png"/><Relationship Id="rId356" Type="http://schemas.openxmlformats.org/officeDocument/2006/relationships/image" Target="../media/image643.png"/><Relationship Id="rId95" Type="http://schemas.openxmlformats.org/officeDocument/2006/relationships/image" Target="../media/image383.png"/><Relationship Id="rId160" Type="http://schemas.openxmlformats.org/officeDocument/2006/relationships/image" Target="../media/image448.png"/><Relationship Id="rId216" Type="http://schemas.openxmlformats.org/officeDocument/2006/relationships/image" Target="../media/image504.png"/><Relationship Id="rId258" Type="http://schemas.openxmlformats.org/officeDocument/2006/relationships/image" Target="../media/image546.png"/><Relationship Id="rId22" Type="http://schemas.openxmlformats.org/officeDocument/2006/relationships/image" Target="../media/image310.png"/><Relationship Id="rId64" Type="http://schemas.openxmlformats.org/officeDocument/2006/relationships/image" Target="../media/image352.png"/><Relationship Id="rId118" Type="http://schemas.openxmlformats.org/officeDocument/2006/relationships/image" Target="../media/image406.png"/><Relationship Id="rId325" Type="http://schemas.openxmlformats.org/officeDocument/2006/relationships/image" Target="../media/image612.png"/><Relationship Id="rId367" Type="http://schemas.openxmlformats.org/officeDocument/2006/relationships/image" Target="../media/image654.png"/><Relationship Id="rId171" Type="http://schemas.openxmlformats.org/officeDocument/2006/relationships/image" Target="../media/image459.png"/><Relationship Id="rId227" Type="http://schemas.openxmlformats.org/officeDocument/2006/relationships/image" Target="../media/image515.png"/><Relationship Id="rId269" Type="http://schemas.openxmlformats.org/officeDocument/2006/relationships/image" Target="../media/image557.png"/><Relationship Id="rId33" Type="http://schemas.openxmlformats.org/officeDocument/2006/relationships/image" Target="../media/image321.png"/><Relationship Id="rId129" Type="http://schemas.openxmlformats.org/officeDocument/2006/relationships/image" Target="../media/image417.png"/><Relationship Id="rId280" Type="http://schemas.openxmlformats.org/officeDocument/2006/relationships/image" Target="../media/image567.png"/><Relationship Id="rId336" Type="http://schemas.openxmlformats.org/officeDocument/2006/relationships/image" Target="../media/image623.png"/><Relationship Id="rId75" Type="http://schemas.openxmlformats.org/officeDocument/2006/relationships/image" Target="../media/image363.png"/><Relationship Id="rId140" Type="http://schemas.openxmlformats.org/officeDocument/2006/relationships/image" Target="../media/image428.png"/><Relationship Id="rId182" Type="http://schemas.openxmlformats.org/officeDocument/2006/relationships/image" Target="../media/image470.png"/><Relationship Id="rId378" Type="http://schemas.openxmlformats.org/officeDocument/2006/relationships/image" Target="../media/image665.png"/><Relationship Id="rId6" Type="http://schemas.openxmlformats.org/officeDocument/2006/relationships/image" Target="../media/image294.png"/><Relationship Id="rId238" Type="http://schemas.openxmlformats.org/officeDocument/2006/relationships/image" Target="../media/image526.png"/><Relationship Id="rId291" Type="http://schemas.openxmlformats.org/officeDocument/2006/relationships/image" Target="../media/image578.png"/><Relationship Id="rId305" Type="http://schemas.openxmlformats.org/officeDocument/2006/relationships/image" Target="../media/image592.png"/><Relationship Id="rId347" Type="http://schemas.openxmlformats.org/officeDocument/2006/relationships/image" Target="../media/image634.png"/><Relationship Id="rId44" Type="http://schemas.openxmlformats.org/officeDocument/2006/relationships/image" Target="../media/image332.png"/><Relationship Id="rId86" Type="http://schemas.openxmlformats.org/officeDocument/2006/relationships/image" Target="../media/image374.png"/><Relationship Id="rId151" Type="http://schemas.openxmlformats.org/officeDocument/2006/relationships/image" Target="../media/image439.png"/><Relationship Id="rId193" Type="http://schemas.openxmlformats.org/officeDocument/2006/relationships/image" Target="../media/image481.png"/><Relationship Id="rId207" Type="http://schemas.openxmlformats.org/officeDocument/2006/relationships/image" Target="../media/image495.png"/><Relationship Id="rId249" Type="http://schemas.openxmlformats.org/officeDocument/2006/relationships/image" Target="../media/image537.png"/><Relationship Id="rId13" Type="http://schemas.openxmlformats.org/officeDocument/2006/relationships/image" Target="../media/image301.png"/><Relationship Id="rId109" Type="http://schemas.openxmlformats.org/officeDocument/2006/relationships/image" Target="../media/image397.png"/><Relationship Id="rId260" Type="http://schemas.openxmlformats.org/officeDocument/2006/relationships/image" Target="../media/image548.png"/><Relationship Id="rId316" Type="http://schemas.openxmlformats.org/officeDocument/2006/relationships/image" Target="../media/image603.png"/><Relationship Id="rId55" Type="http://schemas.openxmlformats.org/officeDocument/2006/relationships/image" Target="../media/image343.png"/><Relationship Id="rId97" Type="http://schemas.openxmlformats.org/officeDocument/2006/relationships/image" Target="../media/image385.png"/><Relationship Id="rId120" Type="http://schemas.openxmlformats.org/officeDocument/2006/relationships/image" Target="../media/image408.png"/><Relationship Id="rId358" Type="http://schemas.openxmlformats.org/officeDocument/2006/relationships/image" Target="../media/image645.png"/><Relationship Id="rId162" Type="http://schemas.openxmlformats.org/officeDocument/2006/relationships/image" Target="../media/image450.png"/><Relationship Id="rId218" Type="http://schemas.openxmlformats.org/officeDocument/2006/relationships/image" Target="../media/image506.png"/><Relationship Id="rId271" Type="http://schemas.openxmlformats.org/officeDocument/2006/relationships/image" Target="../media/image559.png"/><Relationship Id="rId24" Type="http://schemas.openxmlformats.org/officeDocument/2006/relationships/image" Target="../media/image312.png"/><Relationship Id="rId66" Type="http://schemas.openxmlformats.org/officeDocument/2006/relationships/image" Target="../media/image354.png"/><Relationship Id="rId131" Type="http://schemas.openxmlformats.org/officeDocument/2006/relationships/image" Target="../media/image419.png"/><Relationship Id="rId327" Type="http://schemas.openxmlformats.org/officeDocument/2006/relationships/image" Target="../media/image614.png"/><Relationship Id="rId369" Type="http://schemas.openxmlformats.org/officeDocument/2006/relationships/image" Target="../media/image656.png"/><Relationship Id="rId173" Type="http://schemas.openxmlformats.org/officeDocument/2006/relationships/image" Target="../media/image461.png"/><Relationship Id="rId229" Type="http://schemas.openxmlformats.org/officeDocument/2006/relationships/image" Target="../media/image517.png"/><Relationship Id="rId240" Type="http://schemas.openxmlformats.org/officeDocument/2006/relationships/image" Target="../media/image528.png"/><Relationship Id="rId35" Type="http://schemas.openxmlformats.org/officeDocument/2006/relationships/image" Target="../media/image323.png"/><Relationship Id="rId77" Type="http://schemas.openxmlformats.org/officeDocument/2006/relationships/image" Target="../media/image365.png"/><Relationship Id="rId100" Type="http://schemas.openxmlformats.org/officeDocument/2006/relationships/image" Target="../media/image388.png"/><Relationship Id="rId282" Type="http://schemas.openxmlformats.org/officeDocument/2006/relationships/image" Target="../media/image569.png"/><Relationship Id="rId338" Type="http://schemas.openxmlformats.org/officeDocument/2006/relationships/image" Target="../media/image625.png"/><Relationship Id="rId8" Type="http://schemas.openxmlformats.org/officeDocument/2006/relationships/image" Target="../media/image296.png"/><Relationship Id="rId142" Type="http://schemas.openxmlformats.org/officeDocument/2006/relationships/image" Target="../media/image430.png"/><Relationship Id="rId184" Type="http://schemas.openxmlformats.org/officeDocument/2006/relationships/image" Target="../media/image472.png"/><Relationship Id="rId251" Type="http://schemas.openxmlformats.org/officeDocument/2006/relationships/image" Target="../media/image539.png"/><Relationship Id="rId46" Type="http://schemas.openxmlformats.org/officeDocument/2006/relationships/image" Target="../media/image334.png"/><Relationship Id="rId293" Type="http://schemas.openxmlformats.org/officeDocument/2006/relationships/image" Target="../media/image580.png"/><Relationship Id="rId307" Type="http://schemas.openxmlformats.org/officeDocument/2006/relationships/image" Target="../media/image594.png"/><Relationship Id="rId349" Type="http://schemas.openxmlformats.org/officeDocument/2006/relationships/image" Target="../media/image636.png"/><Relationship Id="rId88" Type="http://schemas.openxmlformats.org/officeDocument/2006/relationships/image" Target="../media/image376.png"/><Relationship Id="rId111" Type="http://schemas.openxmlformats.org/officeDocument/2006/relationships/image" Target="../media/image399.png"/><Relationship Id="rId153" Type="http://schemas.openxmlformats.org/officeDocument/2006/relationships/image" Target="../media/image441.png"/><Relationship Id="rId195" Type="http://schemas.openxmlformats.org/officeDocument/2006/relationships/image" Target="../media/image483.png"/><Relationship Id="rId209" Type="http://schemas.openxmlformats.org/officeDocument/2006/relationships/image" Target="../media/image497.png"/><Relationship Id="rId360" Type="http://schemas.openxmlformats.org/officeDocument/2006/relationships/image" Target="../media/image647.png"/><Relationship Id="rId220" Type="http://schemas.openxmlformats.org/officeDocument/2006/relationships/image" Target="../media/image508.png"/><Relationship Id="rId15" Type="http://schemas.openxmlformats.org/officeDocument/2006/relationships/image" Target="../media/image303.png"/><Relationship Id="rId57" Type="http://schemas.openxmlformats.org/officeDocument/2006/relationships/image" Target="../media/image345.png"/><Relationship Id="rId262" Type="http://schemas.openxmlformats.org/officeDocument/2006/relationships/image" Target="../media/image550.png"/><Relationship Id="rId318" Type="http://schemas.openxmlformats.org/officeDocument/2006/relationships/image" Target="../media/image605.png"/><Relationship Id="rId99" Type="http://schemas.openxmlformats.org/officeDocument/2006/relationships/image" Target="../media/image387.png"/><Relationship Id="rId122" Type="http://schemas.openxmlformats.org/officeDocument/2006/relationships/image" Target="../media/image410.png"/><Relationship Id="rId164" Type="http://schemas.openxmlformats.org/officeDocument/2006/relationships/image" Target="../media/image452.png"/><Relationship Id="rId371" Type="http://schemas.openxmlformats.org/officeDocument/2006/relationships/image" Target="../media/image65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6.png"/><Relationship Id="rId4" Type="http://schemas.openxmlformats.org/officeDocument/2006/relationships/image" Target="../media/image68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8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jpg"/><Relationship Id="rId5" Type="http://schemas.openxmlformats.org/officeDocument/2006/relationships/image" Target="../media/image669.png"/><Relationship Id="rId4" Type="http://schemas.openxmlformats.org/officeDocument/2006/relationships/image" Target="../media/image6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7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7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2.png"/><Relationship Id="rId3" Type="http://schemas.openxmlformats.org/officeDocument/2006/relationships/image" Target="../media/image678.png"/><Relationship Id="rId7" Type="http://schemas.openxmlformats.org/officeDocument/2006/relationships/image" Target="../media/image6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hyperlink" Target="https://1c.ru/rus/support/support.htm" TargetMode="External"/><Relationship Id="rId4" Type="http://schemas.openxmlformats.org/officeDocument/2006/relationships/image" Target="../media/image67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4347" y="8704176"/>
            <a:ext cx="6903619" cy="97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marR="144780" algn="ctr">
              <a:lnSpc>
                <a:spcPct val="130200"/>
              </a:lnSpc>
              <a:spcBef>
                <a:spcPts val="100"/>
              </a:spcBef>
            </a:pPr>
            <a:r>
              <a:rPr lang="ru-RU" sz="1600" b="1" spc="-90" dirty="0" smtClean="0">
                <a:solidFill>
                  <a:srgbClr val="333333"/>
                </a:solidFill>
                <a:latin typeface="Arial Black"/>
                <a:cs typeface="Arial Black"/>
              </a:rPr>
              <a:t>«</a:t>
            </a:r>
            <a:r>
              <a:rPr sz="1600" b="1" spc="-90" dirty="0" smtClean="0">
                <a:solidFill>
                  <a:srgbClr val="333333"/>
                </a:solidFill>
                <a:latin typeface="Arial Black"/>
                <a:cs typeface="Arial Black"/>
              </a:rPr>
              <a:t>1С-Поволжье</a:t>
            </a:r>
            <a:r>
              <a:rPr sz="1600" b="1" spc="-90" dirty="0">
                <a:solidFill>
                  <a:srgbClr val="333333"/>
                </a:solidFill>
                <a:latin typeface="Arial Black"/>
                <a:cs typeface="Arial Black"/>
              </a:rPr>
              <a:t>» </a:t>
            </a:r>
            <a:r>
              <a:rPr sz="1600" b="1" dirty="0">
                <a:solidFill>
                  <a:srgbClr val="333333"/>
                </a:solidFill>
                <a:latin typeface="Arial Black"/>
                <a:cs typeface="Arial Black"/>
              </a:rPr>
              <a:t>– </a:t>
            </a:r>
            <a:r>
              <a:rPr sz="1600" b="1" spc="-75" dirty="0">
                <a:solidFill>
                  <a:srgbClr val="333333"/>
                </a:solidFill>
                <a:latin typeface="Arial Black"/>
                <a:cs typeface="Arial Black"/>
              </a:rPr>
              <a:t>официальный </a:t>
            </a:r>
            <a:r>
              <a:rPr sz="1600" b="1" spc="-45" dirty="0">
                <a:solidFill>
                  <a:srgbClr val="333333"/>
                </a:solidFill>
                <a:latin typeface="Arial Black"/>
                <a:cs typeface="Arial Black"/>
              </a:rPr>
              <a:t>дистрибьютор </a:t>
            </a:r>
            <a:r>
              <a:rPr sz="1600" b="1" spc="-90" dirty="0">
                <a:solidFill>
                  <a:srgbClr val="333333"/>
                </a:solidFill>
                <a:latin typeface="Arial Black"/>
                <a:cs typeface="Arial Black"/>
              </a:rPr>
              <a:t>фирмы</a:t>
            </a:r>
            <a:r>
              <a:rPr sz="1600" b="1" spc="-40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b="1" spc="-145" dirty="0">
                <a:solidFill>
                  <a:srgbClr val="333333"/>
                </a:solidFill>
                <a:latin typeface="Arial Black"/>
                <a:cs typeface="Arial Black"/>
              </a:rPr>
              <a:t>«1С»  </a:t>
            </a:r>
            <a:r>
              <a:rPr sz="1600" b="1" spc="30" dirty="0">
                <a:solidFill>
                  <a:srgbClr val="333333"/>
                </a:solidFill>
                <a:latin typeface="Arial Black"/>
                <a:cs typeface="Arial Black"/>
              </a:rPr>
              <a:t>в </a:t>
            </a:r>
            <a:r>
              <a:rPr sz="1600" b="1" spc="-75" dirty="0">
                <a:solidFill>
                  <a:srgbClr val="333333"/>
                </a:solidFill>
                <a:latin typeface="Arial Black"/>
                <a:cs typeface="Arial Black"/>
              </a:rPr>
              <a:t>Нижегородской </a:t>
            </a:r>
            <a:r>
              <a:rPr sz="1600" b="1" spc="-80" dirty="0">
                <a:solidFill>
                  <a:srgbClr val="333333"/>
                </a:solidFill>
                <a:latin typeface="Arial Black"/>
                <a:cs typeface="Arial Black"/>
              </a:rPr>
              <a:t>области, </a:t>
            </a:r>
            <a:r>
              <a:rPr sz="1600" b="1" spc="-95" dirty="0">
                <a:solidFill>
                  <a:srgbClr val="333333"/>
                </a:solidFill>
                <a:latin typeface="Arial Black"/>
                <a:cs typeface="Arial Black"/>
              </a:rPr>
              <a:t>Татарстане,</a:t>
            </a:r>
            <a:r>
              <a:rPr sz="1600" b="1" spc="-33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b="1" spc="-80" dirty="0">
                <a:solidFill>
                  <a:srgbClr val="333333"/>
                </a:solidFill>
                <a:latin typeface="Arial Black"/>
                <a:cs typeface="Arial Black"/>
              </a:rPr>
              <a:t>Башкортостане,</a:t>
            </a:r>
            <a:endParaRPr sz="16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600" b="1" spc="-90" dirty="0">
                <a:solidFill>
                  <a:srgbClr val="333333"/>
                </a:solidFill>
                <a:latin typeface="Arial Black"/>
                <a:cs typeface="Arial Black"/>
              </a:rPr>
              <a:t>Пермском</a:t>
            </a:r>
            <a:r>
              <a:rPr sz="1600" b="1" spc="-12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b="1" spc="-85" dirty="0">
                <a:solidFill>
                  <a:srgbClr val="333333"/>
                </a:solidFill>
                <a:latin typeface="Arial Black"/>
                <a:cs typeface="Arial Black"/>
              </a:rPr>
              <a:t>крае,</a:t>
            </a:r>
            <a:r>
              <a:rPr sz="1600" b="1" spc="-12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b="1" spc="-35" dirty="0">
                <a:solidFill>
                  <a:srgbClr val="333333"/>
                </a:solidFill>
                <a:latin typeface="Arial Black"/>
                <a:cs typeface="Arial Black"/>
              </a:rPr>
              <a:t>Чувашии,</a:t>
            </a:r>
            <a:r>
              <a:rPr sz="1600" b="1" spc="-12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b="1" spc="-25" dirty="0">
                <a:solidFill>
                  <a:srgbClr val="333333"/>
                </a:solidFill>
                <a:latin typeface="Arial Black"/>
                <a:cs typeface="Arial Black"/>
              </a:rPr>
              <a:t>Мордовии,</a:t>
            </a:r>
            <a:r>
              <a:rPr sz="1600" b="1" spc="-12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Arial Black"/>
                <a:cs typeface="Arial Black"/>
              </a:rPr>
              <a:t>Удмуртии</a:t>
            </a:r>
            <a:r>
              <a:rPr sz="1600" b="1" spc="-12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b="1" spc="15" dirty="0">
                <a:solidFill>
                  <a:srgbClr val="333333"/>
                </a:solidFill>
                <a:latin typeface="Arial Black"/>
                <a:cs typeface="Arial Black"/>
              </a:rPr>
              <a:t>и</a:t>
            </a:r>
            <a:r>
              <a:rPr sz="1600" b="1" spc="-12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b="1" spc="-25" dirty="0">
                <a:solidFill>
                  <a:srgbClr val="333333"/>
                </a:solidFill>
                <a:latin typeface="Arial Black"/>
                <a:cs typeface="Arial Black"/>
              </a:rPr>
              <a:t>Марий</a:t>
            </a:r>
            <a:r>
              <a:rPr sz="1600" b="1" spc="-12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1600" b="1" spc="-140" dirty="0">
                <a:solidFill>
                  <a:srgbClr val="333333"/>
                </a:solidFill>
                <a:latin typeface="Arial Black"/>
                <a:cs typeface="Arial Black"/>
              </a:rPr>
              <a:t>Эл.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483" y="0"/>
            <a:ext cx="80645" cy="13335"/>
          </a:xfrm>
          <a:custGeom>
            <a:avLst/>
            <a:gdLst/>
            <a:ahLst/>
            <a:cxnLst/>
            <a:rect l="l" t="t" r="r" b="b"/>
            <a:pathLst>
              <a:path w="80645" h="13335">
                <a:moveTo>
                  <a:pt x="80258" y="0"/>
                </a:moveTo>
                <a:lnTo>
                  <a:pt x="0" y="0"/>
                </a:lnTo>
                <a:lnTo>
                  <a:pt x="11073" y="7467"/>
                </a:lnTo>
                <a:lnTo>
                  <a:pt x="40127" y="13334"/>
                </a:lnTo>
                <a:lnTo>
                  <a:pt x="69183" y="7467"/>
                </a:lnTo>
                <a:lnTo>
                  <a:pt x="80258" y="0"/>
                </a:lnTo>
                <a:close/>
              </a:path>
            </a:pathLst>
          </a:custGeom>
          <a:solidFill>
            <a:srgbClr val="FFCF00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6317" y="0"/>
            <a:ext cx="167005" cy="44450"/>
          </a:xfrm>
          <a:custGeom>
            <a:avLst/>
            <a:gdLst/>
            <a:ahLst/>
            <a:cxnLst/>
            <a:rect l="l" t="t" r="r" b="b"/>
            <a:pathLst>
              <a:path w="167005" h="44450">
                <a:moveTo>
                  <a:pt x="166444" y="0"/>
                </a:moveTo>
                <a:lnTo>
                  <a:pt x="0" y="0"/>
                </a:lnTo>
                <a:lnTo>
                  <a:pt x="8821" y="13087"/>
                </a:lnTo>
                <a:lnTo>
                  <a:pt x="42262" y="35635"/>
                </a:lnTo>
                <a:lnTo>
                  <a:pt x="83218" y="43903"/>
                </a:lnTo>
                <a:lnTo>
                  <a:pt x="124176" y="35635"/>
                </a:lnTo>
                <a:lnTo>
                  <a:pt x="157621" y="13087"/>
                </a:lnTo>
                <a:lnTo>
                  <a:pt x="166444" y="0"/>
                </a:lnTo>
                <a:close/>
              </a:path>
            </a:pathLst>
          </a:custGeom>
          <a:solidFill>
            <a:srgbClr val="DD0A14">
              <a:alpha val="5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73949" y="0"/>
            <a:ext cx="163195" cy="42545"/>
          </a:xfrm>
          <a:custGeom>
            <a:avLst/>
            <a:gdLst/>
            <a:ahLst/>
            <a:cxnLst/>
            <a:rect l="l" t="t" r="r" b="b"/>
            <a:pathLst>
              <a:path w="163194" h="42545">
                <a:moveTo>
                  <a:pt x="163072" y="0"/>
                </a:moveTo>
                <a:lnTo>
                  <a:pt x="0" y="0"/>
                </a:lnTo>
                <a:lnTo>
                  <a:pt x="8142" y="12076"/>
                </a:lnTo>
                <a:lnTo>
                  <a:pt x="41136" y="34323"/>
                </a:lnTo>
                <a:lnTo>
                  <a:pt x="81534" y="42481"/>
                </a:lnTo>
                <a:lnTo>
                  <a:pt x="121937" y="34323"/>
                </a:lnTo>
                <a:lnTo>
                  <a:pt x="154930" y="12076"/>
                </a:lnTo>
                <a:lnTo>
                  <a:pt x="163072" y="0"/>
                </a:lnTo>
                <a:close/>
              </a:path>
            </a:pathLst>
          </a:custGeom>
          <a:solidFill>
            <a:srgbClr val="8B8B8B">
              <a:alpha val="36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5441" y="0"/>
            <a:ext cx="126364" cy="27305"/>
          </a:xfrm>
          <a:custGeom>
            <a:avLst/>
            <a:gdLst/>
            <a:ahLst/>
            <a:cxnLst/>
            <a:rect l="l" t="t" r="r" b="b"/>
            <a:pathLst>
              <a:path w="126364" h="27305">
                <a:moveTo>
                  <a:pt x="126040" y="0"/>
                </a:moveTo>
                <a:lnTo>
                  <a:pt x="0" y="0"/>
                </a:lnTo>
                <a:lnTo>
                  <a:pt x="688" y="1020"/>
                </a:lnTo>
                <a:lnTo>
                  <a:pt x="28708" y="19917"/>
                </a:lnTo>
                <a:lnTo>
                  <a:pt x="63018" y="26847"/>
                </a:lnTo>
                <a:lnTo>
                  <a:pt x="97333" y="19917"/>
                </a:lnTo>
                <a:lnTo>
                  <a:pt x="125352" y="1020"/>
                </a:lnTo>
                <a:lnTo>
                  <a:pt x="126040" y="0"/>
                </a:lnTo>
                <a:close/>
              </a:path>
            </a:pathLst>
          </a:custGeom>
          <a:solidFill>
            <a:srgbClr val="FFCF00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0052" y="0"/>
            <a:ext cx="102870" cy="20320"/>
          </a:xfrm>
          <a:custGeom>
            <a:avLst/>
            <a:gdLst/>
            <a:ahLst/>
            <a:cxnLst/>
            <a:rect l="l" t="t" r="r" b="b"/>
            <a:pathLst>
              <a:path w="102869" h="20320">
                <a:moveTo>
                  <a:pt x="102737" y="0"/>
                </a:moveTo>
                <a:lnTo>
                  <a:pt x="0" y="0"/>
                </a:lnTo>
                <a:lnTo>
                  <a:pt x="19820" y="13365"/>
                </a:lnTo>
                <a:lnTo>
                  <a:pt x="51371" y="19735"/>
                </a:lnTo>
                <a:lnTo>
                  <a:pt x="82919" y="13365"/>
                </a:lnTo>
                <a:lnTo>
                  <a:pt x="102737" y="0"/>
                </a:lnTo>
                <a:close/>
              </a:path>
            </a:pathLst>
          </a:custGeom>
          <a:solidFill>
            <a:srgbClr val="DD0A14">
              <a:alpha val="36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3974" y="0"/>
            <a:ext cx="93345" cy="17145"/>
          </a:xfrm>
          <a:custGeom>
            <a:avLst/>
            <a:gdLst/>
            <a:ahLst/>
            <a:cxnLst/>
            <a:rect l="l" t="t" r="r" b="b"/>
            <a:pathLst>
              <a:path w="93344" h="17145">
                <a:moveTo>
                  <a:pt x="92753" y="0"/>
                </a:moveTo>
                <a:lnTo>
                  <a:pt x="0" y="0"/>
                </a:lnTo>
                <a:lnTo>
                  <a:pt x="15937" y="10745"/>
                </a:lnTo>
                <a:lnTo>
                  <a:pt x="46378" y="16890"/>
                </a:lnTo>
                <a:lnTo>
                  <a:pt x="76818" y="10745"/>
                </a:lnTo>
                <a:lnTo>
                  <a:pt x="92753" y="0"/>
                </a:lnTo>
                <a:close/>
              </a:path>
            </a:pathLst>
          </a:custGeom>
          <a:solidFill>
            <a:srgbClr val="9E9E9E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04604" y="0"/>
            <a:ext cx="75565" cy="12065"/>
          </a:xfrm>
          <a:custGeom>
            <a:avLst/>
            <a:gdLst/>
            <a:ahLst/>
            <a:cxnLst/>
            <a:rect l="l" t="t" r="r" b="b"/>
            <a:pathLst>
              <a:path w="75564" h="12065">
                <a:moveTo>
                  <a:pt x="75261" y="0"/>
                </a:moveTo>
                <a:lnTo>
                  <a:pt x="0" y="0"/>
                </a:lnTo>
                <a:lnTo>
                  <a:pt x="9129" y="6157"/>
                </a:lnTo>
                <a:lnTo>
                  <a:pt x="37628" y="11912"/>
                </a:lnTo>
                <a:lnTo>
                  <a:pt x="66130" y="6157"/>
                </a:lnTo>
                <a:lnTo>
                  <a:pt x="75261" y="0"/>
                </a:lnTo>
                <a:close/>
              </a:path>
            </a:pathLst>
          </a:custGeom>
          <a:solidFill>
            <a:srgbClr val="8B8B8B">
              <a:alpha val="9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8839" y="0"/>
            <a:ext cx="73025" cy="11430"/>
          </a:xfrm>
          <a:custGeom>
            <a:avLst/>
            <a:gdLst/>
            <a:ahLst/>
            <a:cxnLst/>
            <a:rect l="l" t="t" r="r" b="b"/>
            <a:pathLst>
              <a:path w="73025" h="11430">
                <a:moveTo>
                  <a:pt x="72749" y="0"/>
                </a:moveTo>
                <a:lnTo>
                  <a:pt x="0" y="0"/>
                </a:lnTo>
                <a:lnTo>
                  <a:pt x="8148" y="5492"/>
                </a:lnTo>
                <a:lnTo>
                  <a:pt x="36370" y="11188"/>
                </a:lnTo>
                <a:lnTo>
                  <a:pt x="64599" y="5492"/>
                </a:lnTo>
                <a:lnTo>
                  <a:pt x="72749" y="0"/>
                </a:lnTo>
                <a:close/>
              </a:path>
            </a:pathLst>
          </a:custGeom>
          <a:solidFill>
            <a:srgbClr val="FFCF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52529" y="0"/>
            <a:ext cx="151765" cy="38100"/>
          </a:xfrm>
          <a:custGeom>
            <a:avLst/>
            <a:gdLst/>
            <a:ahLst/>
            <a:cxnLst/>
            <a:rect l="l" t="t" r="r" b="b"/>
            <a:pathLst>
              <a:path w="151764" h="38100">
                <a:moveTo>
                  <a:pt x="151292" y="0"/>
                </a:moveTo>
                <a:lnTo>
                  <a:pt x="0" y="0"/>
                </a:lnTo>
                <a:lnTo>
                  <a:pt x="5770" y="8558"/>
                </a:lnTo>
                <a:lnTo>
                  <a:pt x="37181" y="29736"/>
                </a:lnTo>
                <a:lnTo>
                  <a:pt x="75644" y="37503"/>
                </a:lnTo>
                <a:lnTo>
                  <a:pt x="114112" y="29736"/>
                </a:lnTo>
                <a:lnTo>
                  <a:pt x="145522" y="8558"/>
                </a:lnTo>
                <a:lnTo>
                  <a:pt x="151292" y="0"/>
                </a:lnTo>
                <a:close/>
              </a:path>
            </a:pathLst>
          </a:custGeom>
          <a:solidFill>
            <a:srgbClr val="8B8B8B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16012" y="0"/>
            <a:ext cx="168275" cy="45085"/>
          </a:xfrm>
          <a:custGeom>
            <a:avLst/>
            <a:gdLst/>
            <a:ahLst/>
            <a:cxnLst/>
            <a:rect l="l" t="t" r="r" b="b"/>
            <a:pathLst>
              <a:path w="168275" h="45085">
                <a:moveTo>
                  <a:pt x="168119" y="0"/>
                </a:moveTo>
                <a:lnTo>
                  <a:pt x="0" y="0"/>
                </a:lnTo>
                <a:lnTo>
                  <a:pt x="9158" y="13585"/>
                </a:lnTo>
                <a:lnTo>
                  <a:pt x="42825" y="36289"/>
                </a:lnTo>
                <a:lnTo>
                  <a:pt x="84053" y="44615"/>
                </a:lnTo>
                <a:lnTo>
                  <a:pt x="125288" y="36289"/>
                </a:lnTo>
                <a:lnTo>
                  <a:pt x="158959" y="13585"/>
                </a:lnTo>
                <a:lnTo>
                  <a:pt x="168119" y="0"/>
                </a:lnTo>
                <a:close/>
              </a:path>
            </a:pathLst>
          </a:custGeom>
          <a:solidFill>
            <a:srgbClr val="FFCF00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08770" y="0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2329" y="0"/>
                </a:moveTo>
                <a:lnTo>
                  <a:pt x="0" y="0"/>
                </a:lnTo>
                <a:lnTo>
                  <a:pt x="6164" y="1244"/>
                </a:lnTo>
                <a:lnTo>
                  <a:pt x="12329" y="0"/>
                </a:lnTo>
                <a:close/>
              </a:path>
            </a:pathLst>
          </a:custGeom>
          <a:solidFill>
            <a:srgbClr val="FFCF0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19350" y="0"/>
            <a:ext cx="163195" cy="42545"/>
          </a:xfrm>
          <a:custGeom>
            <a:avLst/>
            <a:gdLst/>
            <a:ahLst/>
            <a:cxnLst/>
            <a:rect l="l" t="t" r="r" b="b"/>
            <a:pathLst>
              <a:path w="163195" h="42545">
                <a:moveTo>
                  <a:pt x="163064" y="0"/>
                </a:moveTo>
                <a:lnTo>
                  <a:pt x="0" y="0"/>
                </a:lnTo>
                <a:lnTo>
                  <a:pt x="8141" y="12076"/>
                </a:lnTo>
                <a:lnTo>
                  <a:pt x="41134" y="34323"/>
                </a:lnTo>
                <a:lnTo>
                  <a:pt x="81538" y="42481"/>
                </a:lnTo>
                <a:lnTo>
                  <a:pt x="121934" y="34323"/>
                </a:lnTo>
                <a:lnTo>
                  <a:pt x="154923" y="12076"/>
                </a:lnTo>
                <a:lnTo>
                  <a:pt x="163064" y="0"/>
                </a:lnTo>
                <a:close/>
              </a:path>
            </a:pathLst>
          </a:custGeom>
          <a:solidFill>
            <a:srgbClr val="FFCF00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12684" y="0"/>
            <a:ext cx="120650" cy="24765"/>
          </a:xfrm>
          <a:custGeom>
            <a:avLst/>
            <a:gdLst/>
            <a:ahLst/>
            <a:cxnLst/>
            <a:rect l="l" t="t" r="r" b="b"/>
            <a:pathLst>
              <a:path w="120650" h="24765">
                <a:moveTo>
                  <a:pt x="120194" y="0"/>
                </a:moveTo>
                <a:lnTo>
                  <a:pt x="0" y="0"/>
                </a:lnTo>
                <a:lnTo>
                  <a:pt x="26613" y="17942"/>
                </a:lnTo>
                <a:lnTo>
                  <a:pt x="60097" y="24701"/>
                </a:lnTo>
                <a:lnTo>
                  <a:pt x="93581" y="17942"/>
                </a:lnTo>
                <a:lnTo>
                  <a:pt x="120194" y="0"/>
                </a:lnTo>
                <a:close/>
              </a:path>
            </a:pathLst>
          </a:custGeom>
          <a:solidFill>
            <a:srgbClr val="9E9E9E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29715" y="0"/>
            <a:ext cx="88265" cy="15875"/>
          </a:xfrm>
          <a:custGeom>
            <a:avLst/>
            <a:gdLst/>
            <a:ahLst/>
            <a:cxnLst/>
            <a:rect l="l" t="t" r="r" b="b"/>
            <a:pathLst>
              <a:path w="88265" h="15875">
                <a:moveTo>
                  <a:pt x="87744" y="0"/>
                </a:moveTo>
                <a:lnTo>
                  <a:pt x="0" y="0"/>
                </a:lnTo>
                <a:lnTo>
                  <a:pt x="13987" y="9432"/>
                </a:lnTo>
                <a:lnTo>
                  <a:pt x="43874" y="15468"/>
                </a:lnTo>
                <a:lnTo>
                  <a:pt x="73760" y="9432"/>
                </a:lnTo>
                <a:lnTo>
                  <a:pt x="87744" y="0"/>
                </a:lnTo>
                <a:close/>
              </a:path>
            </a:pathLst>
          </a:custGeom>
          <a:solidFill>
            <a:srgbClr val="DD0A14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72687" y="0"/>
            <a:ext cx="88265" cy="15875"/>
          </a:xfrm>
          <a:custGeom>
            <a:avLst/>
            <a:gdLst/>
            <a:ahLst/>
            <a:cxnLst/>
            <a:rect l="l" t="t" r="r" b="b"/>
            <a:pathLst>
              <a:path w="88265" h="15875">
                <a:moveTo>
                  <a:pt x="87744" y="0"/>
                </a:moveTo>
                <a:lnTo>
                  <a:pt x="0" y="0"/>
                </a:lnTo>
                <a:lnTo>
                  <a:pt x="13987" y="9432"/>
                </a:lnTo>
                <a:lnTo>
                  <a:pt x="43879" y="15468"/>
                </a:lnTo>
                <a:lnTo>
                  <a:pt x="73759" y="9432"/>
                </a:lnTo>
                <a:lnTo>
                  <a:pt x="87744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78733" y="0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80">
                <a:moveTo>
                  <a:pt x="47554" y="0"/>
                </a:moveTo>
                <a:lnTo>
                  <a:pt x="0" y="0"/>
                </a:lnTo>
                <a:lnTo>
                  <a:pt x="23773" y="4800"/>
                </a:lnTo>
                <a:lnTo>
                  <a:pt x="47554" y="0"/>
                </a:lnTo>
                <a:close/>
              </a:path>
            </a:pathLst>
          </a:custGeom>
          <a:solidFill>
            <a:srgbClr val="DD0A1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75077" y="0"/>
            <a:ext cx="113030" cy="22860"/>
          </a:xfrm>
          <a:custGeom>
            <a:avLst/>
            <a:gdLst/>
            <a:ahLst/>
            <a:cxnLst/>
            <a:rect l="l" t="t" r="r" b="b"/>
            <a:pathLst>
              <a:path w="113029" h="22860">
                <a:moveTo>
                  <a:pt x="112707" y="0"/>
                </a:moveTo>
                <a:lnTo>
                  <a:pt x="0" y="0"/>
                </a:lnTo>
                <a:lnTo>
                  <a:pt x="23699" y="15976"/>
                </a:lnTo>
                <a:lnTo>
                  <a:pt x="56359" y="22567"/>
                </a:lnTo>
                <a:lnTo>
                  <a:pt x="89011" y="15976"/>
                </a:lnTo>
                <a:lnTo>
                  <a:pt x="112707" y="0"/>
                </a:lnTo>
                <a:close/>
              </a:path>
            </a:pathLst>
          </a:custGeom>
          <a:solidFill>
            <a:srgbClr val="DD0A14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311211" y="0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2330" y="0"/>
                </a:moveTo>
                <a:lnTo>
                  <a:pt x="0" y="0"/>
                </a:lnTo>
                <a:lnTo>
                  <a:pt x="6164" y="1244"/>
                </a:lnTo>
                <a:lnTo>
                  <a:pt x="12330" y="0"/>
                </a:lnTo>
                <a:close/>
              </a:path>
            </a:pathLst>
          </a:custGeom>
          <a:solidFill>
            <a:srgbClr val="FFCF00">
              <a:alpha val="7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99008" y="0"/>
            <a:ext cx="123189" cy="26034"/>
          </a:xfrm>
          <a:custGeom>
            <a:avLst/>
            <a:gdLst/>
            <a:ahLst/>
            <a:cxnLst/>
            <a:rect l="l" t="t" r="r" b="b"/>
            <a:pathLst>
              <a:path w="123190" h="26034">
                <a:moveTo>
                  <a:pt x="122673" y="0"/>
                </a:moveTo>
                <a:lnTo>
                  <a:pt x="0" y="0"/>
                </a:lnTo>
                <a:lnTo>
                  <a:pt x="27576" y="18596"/>
                </a:lnTo>
                <a:lnTo>
                  <a:pt x="61344" y="25412"/>
                </a:lnTo>
                <a:lnTo>
                  <a:pt x="95100" y="18596"/>
                </a:lnTo>
                <a:lnTo>
                  <a:pt x="122673" y="0"/>
                </a:lnTo>
                <a:close/>
              </a:path>
            </a:pathLst>
          </a:custGeom>
          <a:solidFill>
            <a:srgbClr val="8F8F8F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1790" y="114134"/>
            <a:ext cx="143598" cy="143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6085" y="135458"/>
            <a:ext cx="100952" cy="100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6457" y="82854"/>
            <a:ext cx="206159" cy="206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9431" y="82854"/>
            <a:ext cx="206159" cy="206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9281" y="139725"/>
            <a:ext cx="92417" cy="92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47266" y="134759"/>
            <a:ext cx="102374" cy="1023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0854" y="15537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68" y="0"/>
                </a:moveTo>
                <a:lnTo>
                  <a:pt x="18666" y="2402"/>
                </a:lnTo>
                <a:lnTo>
                  <a:pt x="8950" y="8955"/>
                </a:lnTo>
                <a:lnTo>
                  <a:pt x="2401" y="18671"/>
                </a:lnTo>
                <a:lnTo>
                  <a:pt x="0" y="30568"/>
                </a:lnTo>
                <a:lnTo>
                  <a:pt x="2401" y="42471"/>
                </a:lnTo>
                <a:lnTo>
                  <a:pt x="8950" y="52187"/>
                </a:lnTo>
                <a:lnTo>
                  <a:pt x="18666" y="58736"/>
                </a:lnTo>
                <a:lnTo>
                  <a:pt x="30568" y="61137"/>
                </a:lnTo>
                <a:lnTo>
                  <a:pt x="42471" y="58736"/>
                </a:lnTo>
                <a:lnTo>
                  <a:pt x="52187" y="52187"/>
                </a:lnTo>
                <a:lnTo>
                  <a:pt x="58736" y="42471"/>
                </a:lnTo>
                <a:lnTo>
                  <a:pt x="61137" y="30568"/>
                </a:lnTo>
                <a:lnTo>
                  <a:pt x="58736" y="18671"/>
                </a:lnTo>
                <a:lnTo>
                  <a:pt x="52187" y="8955"/>
                </a:lnTo>
                <a:lnTo>
                  <a:pt x="42471" y="2402"/>
                </a:lnTo>
                <a:lnTo>
                  <a:pt x="30568" y="0"/>
                </a:lnTo>
                <a:close/>
              </a:path>
            </a:pathLst>
          </a:custGeom>
          <a:solidFill>
            <a:srgbClr val="FFCF00">
              <a:alpha val="5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40331" y="141859"/>
            <a:ext cx="88150" cy="88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12155" y="89080"/>
            <a:ext cx="10674858" cy="6901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24848" y="140436"/>
            <a:ext cx="90995" cy="910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33547" y="16319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22745" y="0"/>
                </a:moveTo>
                <a:lnTo>
                  <a:pt x="13892" y="1787"/>
                </a:lnTo>
                <a:lnTo>
                  <a:pt x="6662" y="6662"/>
                </a:lnTo>
                <a:lnTo>
                  <a:pt x="1787" y="13892"/>
                </a:lnTo>
                <a:lnTo>
                  <a:pt x="0" y="22745"/>
                </a:lnTo>
                <a:lnTo>
                  <a:pt x="1787" y="31600"/>
                </a:lnTo>
                <a:lnTo>
                  <a:pt x="6662" y="38835"/>
                </a:lnTo>
                <a:lnTo>
                  <a:pt x="13892" y="43714"/>
                </a:lnTo>
                <a:lnTo>
                  <a:pt x="22745" y="45504"/>
                </a:lnTo>
                <a:lnTo>
                  <a:pt x="31598" y="43714"/>
                </a:lnTo>
                <a:lnTo>
                  <a:pt x="38828" y="38835"/>
                </a:lnTo>
                <a:lnTo>
                  <a:pt x="43703" y="31600"/>
                </a:lnTo>
                <a:lnTo>
                  <a:pt x="45491" y="22745"/>
                </a:lnTo>
                <a:lnTo>
                  <a:pt x="43703" y="13892"/>
                </a:lnTo>
                <a:lnTo>
                  <a:pt x="38828" y="6662"/>
                </a:lnTo>
                <a:lnTo>
                  <a:pt x="31598" y="1787"/>
                </a:lnTo>
                <a:lnTo>
                  <a:pt x="22745" y="0"/>
                </a:lnTo>
                <a:close/>
              </a:path>
            </a:pathLst>
          </a:custGeom>
          <a:solidFill>
            <a:srgbClr val="8F8F8F">
              <a:alpha val="9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24618" y="111290"/>
            <a:ext cx="149301" cy="1493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1720" y="145414"/>
            <a:ext cx="81038" cy="810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96194" y="153936"/>
            <a:ext cx="63982" cy="639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10024" y="124802"/>
            <a:ext cx="122275" cy="1222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52594" y="81432"/>
            <a:ext cx="209016" cy="2090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69827" y="112712"/>
            <a:ext cx="146443" cy="1464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25592" y="125514"/>
            <a:ext cx="120853" cy="1208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10834" y="124802"/>
            <a:ext cx="122275" cy="1222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32474" y="103466"/>
            <a:ext cx="164922" cy="1649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80416" y="108445"/>
            <a:ext cx="154990" cy="1549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37616" y="122669"/>
            <a:ext cx="126542" cy="1265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52145" y="94234"/>
            <a:ext cx="183413" cy="1834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38492" y="137591"/>
            <a:ext cx="96685" cy="9669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28154" y="84277"/>
            <a:ext cx="203314" cy="2033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79639" y="92811"/>
            <a:ext cx="186258" cy="18625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98294" y="125514"/>
            <a:ext cx="120853" cy="1208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18359" y="15963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14" y="0"/>
                </a:moveTo>
                <a:lnTo>
                  <a:pt x="16073" y="2066"/>
                </a:lnTo>
                <a:lnTo>
                  <a:pt x="7708" y="7702"/>
                </a:lnTo>
                <a:lnTo>
                  <a:pt x="2068" y="16062"/>
                </a:lnTo>
                <a:lnTo>
                  <a:pt x="0" y="26301"/>
                </a:lnTo>
                <a:lnTo>
                  <a:pt x="2068" y="36542"/>
                </a:lnTo>
                <a:lnTo>
                  <a:pt x="7708" y="44907"/>
                </a:lnTo>
                <a:lnTo>
                  <a:pt x="16073" y="50547"/>
                </a:lnTo>
                <a:lnTo>
                  <a:pt x="26314" y="52616"/>
                </a:lnTo>
                <a:lnTo>
                  <a:pt x="36548" y="50547"/>
                </a:lnTo>
                <a:lnTo>
                  <a:pt x="44908" y="44907"/>
                </a:lnTo>
                <a:lnTo>
                  <a:pt x="50547" y="36542"/>
                </a:lnTo>
                <a:lnTo>
                  <a:pt x="52616" y="26301"/>
                </a:lnTo>
                <a:lnTo>
                  <a:pt x="50547" y="16062"/>
                </a:lnTo>
                <a:lnTo>
                  <a:pt x="44908" y="7702"/>
                </a:lnTo>
                <a:lnTo>
                  <a:pt x="36548" y="2066"/>
                </a:lnTo>
                <a:lnTo>
                  <a:pt x="26314" y="0"/>
                </a:lnTo>
                <a:close/>
              </a:path>
            </a:pathLst>
          </a:custGeom>
          <a:solidFill>
            <a:srgbClr val="8F8F8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856357" y="154660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31280" y="0"/>
                </a:moveTo>
                <a:lnTo>
                  <a:pt x="19105" y="2458"/>
                </a:lnTo>
                <a:lnTo>
                  <a:pt x="9163" y="9163"/>
                </a:lnTo>
                <a:lnTo>
                  <a:pt x="2458" y="19105"/>
                </a:lnTo>
                <a:lnTo>
                  <a:pt x="0" y="31280"/>
                </a:lnTo>
                <a:lnTo>
                  <a:pt x="2458" y="43454"/>
                </a:lnTo>
                <a:lnTo>
                  <a:pt x="9163" y="53397"/>
                </a:lnTo>
                <a:lnTo>
                  <a:pt x="19105" y="60101"/>
                </a:lnTo>
                <a:lnTo>
                  <a:pt x="31280" y="62560"/>
                </a:lnTo>
                <a:lnTo>
                  <a:pt x="43454" y="60101"/>
                </a:lnTo>
                <a:lnTo>
                  <a:pt x="53397" y="53397"/>
                </a:lnTo>
                <a:lnTo>
                  <a:pt x="60101" y="43454"/>
                </a:lnTo>
                <a:lnTo>
                  <a:pt x="62560" y="31280"/>
                </a:lnTo>
                <a:lnTo>
                  <a:pt x="60101" y="19105"/>
                </a:lnTo>
                <a:lnTo>
                  <a:pt x="53397" y="9163"/>
                </a:lnTo>
                <a:lnTo>
                  <a:pt x="43454" y="2458"/>
                </a:lnTo>
                <a:lnTo>
                  <a:pt x="31280" y="0"/>
                </a:lnTo>
                <a:close/>
              </a:path>
            </a:pathLst>
          </a:custGeom>
          <a:solidFill>
            <a:srgbClr val="DD0A1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291116" y="103466"/>
            <a:ext cx="164934" cy="1649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31248" y="100634"/>
            <a:ext cx="170624" cy="1706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36086" y="16248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456" y="0"/>
                </a:moveTo>
                <a:lnTo>
                  <a:pt x="14326" y="1843"/>
                </a:lnTo>
                <a:lnTo>
                  <a:pt x="6870" y="6870"/>
                </a:lnTo>
                <a:lnTo>
                  <a:pt x="1843" y="14326"/>
                </a:lnTo>
                <a:lnTo>
                  <a:pt x="0" y="23456"/>
                </a:lnTo>
                <a:lnTo>
                  <a:pt x="1843" y="32592"/>
                </a:lnTo>
                <a:lnTo>
                  <a:pt x="6870" y="40047"/>
                </a:lnTo>
                <a:lnTo>
                  <a:pt x="14326" y="45072"/>
                </a:lnTo>
                <a:lnTo>
                  <a:pt x="23456" y="46913"/>
                </a:lnTo>
                <a:lnTo>
                  <a:pt x="32587" y="45072"/>
                </a:lnTo>
                <a:lnTo>
                  <a:pt x="40043" y="40047"/>
                </a:lnTo>
                <a:lnTo>
                  <a:pt x="45070" y="32592"/>
                </a:lnTo>
                <a:lnTo>
                  <a:pt x="46913" y="23456"/>
                </a:lnTo>
                <a:lnTo>
                  <a:pt x="45070" y="14326"/>
                </a:lnTo>
                <a:lnTo>
                  <a:pt x="40043" y="6870"/>
                </a:lnTo>
                <a:lnTo>
                  <a:pt x="32587" y="1843"/>
                </a:lnTo>
                <a:lnTo>
                  <a:pt x="23456" y="0"/>
                </a:lnTo>
                <a:close/>
              </a:path>
            </a:pathLst>
          </a:custGeom>
          <a:solidFill>
            <a:srgbClr val="8B8B8B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050615" y="134035"/>
            <a:ext cx="103797" cy="10379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02823" y="143281"/>
            <a:ext cx="85305" cy="8531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20197" y="117690"/>
            <a:ext cx="136499" cy="1365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73841" y="128358"/>
            <a:ext cx="115163" cy="1151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013973" y="125514"/>
            <a:ext cx="120853" cy="12086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460822" y="86410"/>
            <a:ext cx="199059" cy="19905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717997" y="100634"/>
            <a:ext cx="170624" cy="17062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959552" y="99212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90">
                <a:moveTo>
                  <a:pt x="86728" y="0"/>
                </a:moveTo>
                <a:lnTo>
                  <a:pt x="52967" y="6814"/>
                </a:lnTo>
                <a:lnTo>
                  <a:pt x="25399" y="25399"/>
                </a:lnTo>
                <a:lnTo>
                  <a:pt x="6814" y="52967"/>
                </a:lnTo>
                <a:lnTo>
                  <a:pt x="0" y="86728"/>
                </a:lnTo>
                <a:lnTo>
                  <a:pt x="6814" y="120485"/>
                </a:lnTo>
                <a:lnTo>
                  <a:pt x="25399" y="148058"/>
                </a:lnTo>
                <a:lnTo>
                  <a:pt x="52967" y="166650"/>
                </a:lnTo>
                <a:lnTo>
                  <a:pt x="86728" y="173469"/>
                </a:lnTo>
                <a:lnTo>
                  <a:pt x="120491" y="166650"/>
                </a:lnTo>
                <a:lnTo>
                  <a:pt x="148062" y="148058"/>
                </a:lnTo>
                <a:lnTo>
                  <a:pt x="166652" y="120485"/>
                </a:lnTo>
                <a:lnTo>
                  <a:pt x="173469" y="86728"/>
                </a:lnTo>
                <a:lnTo>
                  <a:pt x="166652" y="52967"/>
                </a:lnTo>
                <a:lnTo>
                  <a:pt x="148062" y="25399"/>
                </a:lnTo>
                <a:lnTo>
                  <a:pt x="120491" y="6814"/>
                </a:lnTo>
                <a:lnTo>
                  <a:pt x="86728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7339" y="369912"/>
            <a:ext cx="126542" cy="12654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0222" y="389813"/>
            <a:ext cx="86728" cy="8674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6228" y="352844"/>
            <a:ext cx="160667" cy="16066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4128" y="367779"/>
            <a:ext cx="130809" cy="13080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34310" y="354977"/>
            <a:ext cx="156400" cy="15641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11719" y="346443"/>
            <a:ext cx="173469" cy="17346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19389" y="41114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34" y="0"/>
                </a:moveTo>
                <a:lnTo>
                  <a:pt x="13458" y="1730"/>
                </a:lnTo>
                <a:lnTo>
                  <a:pt x="6454" y="6450"/>
                </a:lnTo>
                <a:lnTo>
                  <a:pt x="1731" y="13453"/>
                </a:lnTo>
                <a:lnTo>
                  <a:pt x="0" y="22034"/>
                </a:lnTo>
                <a:lnTo>
                  <a:pt x="1731" y="30610"/>
                </a:lnTo>
                <a:lnTo>
                  <a:pt x="6454" y="37614"/>
                </a:lnTo>
                <a:lnTo>
                  <a:pt x="13458" y="42337"/>
                </a:lnTo>
                <a:lnTo>
                  <a:pt x="22034" y="44069"/>
                </a:lnTo>
                <a:lnTo>
                  <a:pt x="30617" y="42337"/>
                </a:lnTo>
                <a:lnTo>
                  <a:pt x="37625" y="37614"/>
                </a:lnTo>
                <a:lnTo>
                  <a:pt x="42349" y="30610"/>
                </a:lnTo>
                <a:lnTo>
                  <a:pt x="44081" y="22034"/>
                </a:lnTo>
                <a:lnTo>
                  <a:pt x="42349" y="13453"/>
                </a:lnTo>
                <a:lnTo>
                  <a:pt x="37625" y="6450"/>
                </a:lnTo>
                <a:lnTo>
                  <a:pt x="30617" y="1730"/>
                </a:lnTo>
                <a:lnTo>
                  <a:pt x="22034" y="0"/>
                </a:lnTo>
                <a:close/>
              </a:path>
            </a:pathLst>
          </a:custGeom>
          <a:solidFill>
            <a:srgbClr val="8B8B8B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53120" y="401904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5">
                <a:moveTo>
                  <a:pt x="31280" y="0"/>
                </a:moveTo>
                <a:lnTo>
                  <a:pt x="19100" y="2458"/>
                </a:lnTo>
                <a:lnTo>
                  <a:pt x="9158" y="9163"/>
                </a:lnTo>
                <a:lnTo>
                  <a:pt x="2456" y="19105"/>
                </a:lnTo>
                <a:lnTo>
                  <a:pt x="0" y="31280"/>
                </a:lnTo>
                <a:lnTo>
                  <a:pt x="2456" y="43454"/>
                </a:lnTo>
                <a:lnTo>
                  <a:pt x="9158" y="53397"/>
                </a:lnTo>
                <a:lnTo>
                  <a:pt x="19100" y="60101"/>
                </a:lnTo>
                <a:lnTo>
                  <a:pt x="31280" y="62560"/>
                </a:lnTo>
                <a:lnTo>
                  <a:pt x="43454" y="60101"/>
                </a:lnTo>
                <a:lnTo>
                  <a:pt x="53397" y="53397"/>
                </a:lnTo>
                <a:lnTo>
                  <a:pt x="60101" y="43454"/>
                </a:lnTo>
                <a:lnTo>
                  <a:pt x="62560" y="31280"/>
                </a:lnTo>
                <a:lnTo>
                  <a:pt x="60101" y="19105"/>
                </a:lnTo>
                <a:lnTo>
                  <a:pt x="53397" y="9163"/>
                </a:lnTo>
                <a:lnTo>
                  <a:pt x="43454" y="2458"/>
                </a:lnTo>
                <a:lnTo>
                  <a:pt x="31280" y="0"/>
                </a:lnTo>
                <a:close/>
              </a:path>
            </a:pathLst>
          </a:custGeom>
          <a:solidFill>
            <a:srgbClr val="FFCF00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30689" y="40758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4">
                <a:moveTo>
                  <a:pt x="25590" y="0"/>
                </a:moveTo>
                <a:lnTo>
                  <a:pt x="15634" y="2012"/>
                </a:lnTo>
                <a:lnTo>
                  <a:pt x="7499" y="7500"/>
                </a:lnTo>
                <a:lnTo>
                  <a:pt x="2012" y="15639"/>
                </a:lnTo>
                <a:lnTo>
                  <a:pt x="0" y="25603"/>
                </a:lnTo>
                <a:lnTo>
                  <a:pt x="2012" y="35566"/>
                </a:lnTo>
                <a:lnTo>
                  <a:pt x="7499" y="43705"/>
                </a:lnTo>
                <a:lnTo>
                  <a:pt x="15634" y="49193"/>
                </a:lnTo>
                <a:lnTo>
                  <a:pt x="25590" y="51206"/>
                </a:lnTo>
                <a:lnTo>
                  <a:pt x="35559" y="49193"/>
                </a:lnTo>
                <a:lnTo>
                  <a:pt x="43697" y="43705"/>
                </a:lnTo>
                <a:lnTo>
                  <a:pt x="49182" y="35566"/>
                </a:lnTo>
                <a:lnTo>
                  <a:pt x="51193" y="25603"/>
                </a:lnTo>
                <a:lnTo>
                  <a:pt x="49182" y="15639"/>
                </a:lnTo>
                <a:lnTo>
                  <a:pt x="43697" y="7500"/>
                </a:lnTo>
                <a:lnTo>
                  <a:pt x="35559" y="2012"/>
                </a:lnTo>
                <a:lnTo>
                  <a:pt x="25590" y="0"/>
                </a:lnTo>
                <a:close/>
              </a:path>
            </a:pathLst>
          </a:custGeom>
          <a:solidFill>
            <a:srgbClr val="DD0A14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43110" y="377024"/>
            <a:ext cx="112318" cy="11231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91052" y="382003"/>
            <a:ext cx="102374" cy="10236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19804" y="367779"/>
            <a:ext cx="130810" cy="13080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92626" y="397636"/>
            <a:ext cx="71094" cy="7109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19257" y="381292"/>
            <a:ext cx="103797" cy="10378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92802" y="41184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335" y="0"/>
                </a:moveTo>
                <a:lnTo>
                  <a:pt x="13030" y="1676"/>
                </a:lnTo>
                <a:lnTo>
                  <a:pt x="6248" y="6248"/>
                </a:lnTo>
                <a:lnTo>
                  <a:pt x="1676" y="13030"/>
                </a:lnTo>
                <a:lnTo>
                  <a:pt x="0" y="21335"/>
                </a:lnTo>
                <a:lnTo>
                  <a:pt x="1676" y="29639"/>
                </a:lnTo>
                <a:lnTo>
                  <a:pt x="6248" y="36417"/>
                </a:lnTo>
                <a:lnTo>
                  <a:pt x="13030" y="40984"/>
                </a:lnTo>
                <a:lnTo>
                  <a:pt x="21335" y="42659"/>
                </a:lnTo>
                <a:lnTo>
                  <a:pt x="29634" y="40984"/>
                </a:lnTo>
                <a:lnTo>
                  <a:pt x="36412" y="36417"/>
                </a:lnTo>
                <a:lnTo>
                  <a:pt x="40983" y="29639"/>
                </a:lnTo>
                <a:lnTo>
                  <a:pt x="42659" y="21335"/>
                </a:lnTo>
                <a:lnTo>
                  <a:pt x="40983" y="13030"/>
                </a:lnTo>
                <a:lnTo>
                  <a:pt x="36412" y="6248"/>
                </a:lnTo>
                <a:lnTo>
                  <a:pt x="29634" y="1676"/>
                </a:lnTo>
                <a:lnTo>
                  <a:pt x="21335" y="0"/>
                </a:lnTo>
                <a:close/>
              </a:path>
            </a:pathLst>
          </a:custGeom>
          <a:solidFill>
            <a:srgbClr val="9E9E9E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29695" y="362800"/>
            <a:ext cx="140754" cy="14076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00396" y="390525"/>
            <a:ext cx="85305" cy="8531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42648" y="389813"/>
            <a:ext cx="86740" cy="8674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74245" y="378434"/>
            <a:ext cx="109486" cy="10949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88786" y="349999"/>
            <a:ext cx="166357" cy="16636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93625" y="41184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323" y="0"/>
                </a:moveTo>
                <a:lnTo>
                  <a:pt x="13019" y="1676"/>
                </a:lnTo>
                <a:lnTo>
                  <a:pt x="6242" y="6248"/>
                </a:lnTo>
                <a:lnTo>
                  <a:pt x="1674" y="13030"/>
                </a:lnTo>
                <a:lnTo>
                  <a:pt x="0" y="21335"/>
                </a:lnTo>
                <a:lnTo>
                  <a:pt x="1674" y="29639"/>
                </a:lnTo>
                <a:lnTo>
                  <a:pt x="6242" y="36417"/>
                </a:lnTo>
                <a:lnTo>
                  <a:pt x="13019" y="40984"/>
                </a:lnTo>
                <a:lnTo>
                  <a:pt x="21323" y="42659"/>
                </a:lnTo>
                <a:lnTo>
                  <a:pt x="29621" y="40984"/>
                </a:lnTo>
                <a:lnTo>
                  <a:pt x="36399" y="36417"/>
                </a:lnTo>
                <a:lnTo>
                  <a:pt x="40970" y="29639"/>
                </a:lnTo>
                <a:lnTo>
                  <a:pt x="42646" y="21335"/>
                </a:lnTo>
                <a:lnTo>
                  <a:pt x="40970" y="13030"/>
                </a:lnTo>
                <a:lnTo>
                  <a:pt x="36399" y="6248"/>
                </a:lnTo>
                <a:lnTo>
                  <a:pt x="29621" y="1676"/>
                </a:lnTo>
                <a:lnTo>
                  <a:pt x="21323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30174" y="40544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736" y="0"/>
                </a:moveTo>
                <a:lnTo>
                  <a:pt x="16941" y="2180"/>
                </a:lnTo>
                <a:lnTo>
                  <a:pt x="8124" y="8124"/>
                </a:lnTo>
                <a:lnTo>
                  <a:pt x="2180" y="16941"/>
                </a:lnTo>
                <a:lnTo>
                  <a:pt x="0" y="27736"/>
                </a:lnTo>
                <a:lnTo>
                  <a:pt x="2180" y="38530"/>
                </a:lnTo>
                <a:lnTo>
                  <a:pt x="8124" y="47342"/>
                </a:lnTo>
                <a:lnTo>
                  <a:pt x="16941" y="53282"/>
                </a:lnTo>
                <a:lnTo>
                  <a:pt x="27736" y="55460"/>
                </a:lnTo>
                <a:lnTo>
                  <a:pt x="38524" y="53282"/>
                </a:lnTo>
                <a:lnTo>
                  <a:pt x="47337" y="47342"/>
                </a:lnTo>
                <a:lnTo>
                  <a:pt x="53281" y="38530"/>
                </a:lnTo>
                <a:lnTo>
                  <a:pt x="55460" y="27736"/>
                </a:lnTo>
                <a:lnTo>
                  <a:pt x="53281" y="16941"/>
                </a:lnTo>
                <a:lnTo>
                  <a:pt x="47337" y="8124"/>
                </a:lnTo>
                <a:lnTo>
                  <a:pt x="38524" y="2180"/>
                </a:lnTo>
                <a:lnTo>
                  <a:pt x="27736" y="0"/>
                </a:lnTo>
                <a:close/>
              </a:path>
            </a:pathLst>
          </a:custGeom>
          <a:solidFill>
            <a:srgbClr val="FFCF00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09892" y="342176"/>
            <a:ext cx="181991" cy="18201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44893" y="391236"/>
            <a:ext cx="83883" cy="8389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41501" y="401904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80" y="0"/>
                </a:moveTo>
                <a:lnTo>
                  <a:pt x="19100" y="2458"/>
                </a:lnTo>
                <a:lnTo>
                  <a:pt x="9158" y="9163"/>
                </a:lnTo>
                <a:lnTo>
                  <a:pt x="2456" y="19105"/>
                </a:lnTo>
                <a:lnTo>
                  <a:pt x="0" y="31280"/>
                </a:lnTo>
                <a:lnTo>
                  <a:pt x="2456" y="43454"/>
                </a:lnTo>
                <a:lnTo>
                  <a:pt x="9158" y="53397"/>
                </a:lnTo>
                <a:lnTo>
                  <a:pt x="19100" y="60101"/>
                </a:lnTo>
                <a:lnTo>
                  <a:pt x="31280" y="62560"/>
                </a:lnTo>
                <a:lnTo>
                  <a:pt x="43454" y="60101"/>
                </a:lnTo>
                <a:lnTo>
                  <a:pt x="53397" y="53397"/>
                </a:lnTo>
                <a:lnTo>
                  <a:pt x="60101" y="43454"/>
                </a:lnTo>
                <a:lnTo>
                  <a:pt x="62560" y="31280"/>
                </a:lnTo>
                <a:lnTo>
                  <a:pt x="60101" y="19105"/>
                </a:lnTo>
                <a:lnTo>
                  <a:pt x="53397" y="9163"/>
                </a:lnTo>
                <a:lnTo>
                  <a:pt x="43454" y="2458"/>
                </a:lnTo>
                <a:lnTo>
                  <a:pt x="31280" y="0"/>
                </a:lnTo>
                <a:close/>
              </a:path>
            </a:pathLst>
          </a:custGeom>
          <a:solidFill>
            <a:srgbClr val="FFCF00">
              <a:alpha val="9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75002" y="363512"/>
            <a:ext cx="139331" cy="13934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57081" y="40261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68" y="0"/>
                </a:moveTo>
                <a:lnTo>
                  <a:pt x="18671" y="2401"/>
                </a:lnTo>
                <a:lnTo>
                  <a:pt x="8955" y="8950"/>
                </a:lnTo>
                <a:lnTo>
                  <a:pt x="2402" y="18666"/>
                </a:lnTo>
                <a:lnTo>
                  <a:pt x="0" y="30568"/>
                </a:lnTo>
                <a:lnTo>
                  <a:pt x="2402" y="42465"/>
                </a:lnTo>
                <a:lnTo>
                  <a:pt x="8955" y="52182"/>
                </a:lnTo>
                <a:lnTo>
                  <a:pt x="18671" y="58734"/>
                </a:lnTo>
                <a:lnTo>
                  <a:pt x="30568" y="61137"/>
                </a:lnTo>
                <a:lnTo>
                  <a:pt x="42465" y="58734"/>
                </a:lnTo>
                <a:lnTo>
                  <a:pt x="52182" y="52182"/>
                </a:lnTo>
                <a:lnTo>
                  <a:pt x="58734" y="42465"/>
                </a:lnTo>
                <a:lnTo>
                  <a:pt x="61137" y="30568"/>
                </a:lnTo>
                <a:lnTo>
                  <a:pt x="58734" y="18666"/>
                </a:lnTo>
                <a:lnTo>
                  <a:pt x="52182" y="8950"/>
                </a:lnTo>
                <a:lnTo>
                  <a:pt x="42465" y="2401"/>
                </a:lnTo>
                <a:lnTo>
                  <a:pt x="30568" y="0"/>
                </a:lnTo>
                <a:close/>
              </a:path>
            </a:pathLst>
          </a:custGeom>
          <a:solidFill>
            <a:srgbClr val="FFCF00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340163" y="399770"/>
            <a:ext cx="66840" cy="6682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533381" y="349999"/>
            <a:ext cx="166357" cy="16636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99104" y="372745"/>
            <a:ext cx="120865" cy="12086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071213" y="401904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80" y="0"/>
                </a:moveTo>
                <a:lnTo>
                  <a:pt x="19111" y="2458"/>
                </a:lnTo>
                <a:lnTo>
                  <a:pt x="9167" y="9163"/>
                </a:lnTo>
                <a:lnTo>
                  <a:pt x="2460" y="19105"/>
                </a:lnTo>
                <a:lnTo>
                  <a:pt x="0" y="31280"/>
                </a:lnTo>
                <a:lnTo>
                  <a:pt x="2460" y="43454"/>
                </a:lnTo>
                <a:lnTo>
                  <a:pt x="9167" y="53397"/>
                </a:lnTo>
                <a:lnTo>
                  <a:pt x="19111" y="60101"/>
                </a:lnTo>
                <a:lnTo>
                  <a:pt x="31280" y="62560"/>
                </a:lnTo>
                <a:lnTo>
                  <a:pt x="43456" y="60101"/>
                </a:lnTo>
                <a:lnTo>
                  <a:pt x="53403" y="53397"/>
                </a:lnTo>
                <a:lnTo>
                  <a:pt x="60112" y="43454"/>
                </a:lnTo>
                <a:lnTo>
                  <a:pt x="62572" y="31280"/>
                </a:lnTo>
                <a:lnTo>
                  <a:pt x="60112" y="19105"/>
                </a:lnTo>
                <a:lnTo>
                  <a:pt x="53403" y="9163"/>
                </a:lnTo>
                <a:lnTo>
                  <a:pt x="43456" y="2458"/>
                </a:lnTo>
                <a:lnTo>
                  <a:pt x="31280" y="0"/>
                </a:lnTo>
                <a:close/>
              </a:path>
            </a:pathLst>
          </a:custGeom>
          <a:solidFill>
            <a:srgbClr val="8F8F8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260165" y="347865"/>
            <a:ext cx="170611" cy="17062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489641" y="334365"/>
            <a:ext cx="197637" cy="19763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809376" y="41114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47" y="0"/>
                </a:moveTo>
                <a:lnTo>
                  <a:pt x="13469" y="1730"/>
                </a:lnTo>
                <a:lnTo>
                  <a:pt x="6461" y="6450"/>
                </a:lnTo>
                <a:lnTo>
                  <a:pt x="1733" y="13453"/>
                </a:lnTo>
                <a:lnTo>
                  <a:pt x="0" y="22034"/>
                </a:lnTo>
                <a:lnTo>
                  <a:pt x="1733" y="30610"/>
                </a:lnTo>
                <a:lnTo>
                  <a:pt x="6461" y="37614"/>
                </a:lnTo>
                <a:lnTo>
                  <a:pt x="13469" y="42337"/>
                </a:lnTo>
                <a:lnTo>
                  <a:pt x="22047" y="44069"/>
                </a:lnTo>
                <a:lnTo>
                  <a:pt x="30622" y="42337"/>
                </a:lnTo>
                <a:lnTo>
                  <a:pt x="37626" y="37614"/>
                </a:lnTo>
                <a:lnTo>
                  <a:pt x="42349" y="30610"/>
                </a:lnTo>
                <a:lnTo>
                  <a:pt x="44081" y="22034"/>
                </a:lnTo>
                <a:lnTo>
                  <a:pt x="42349" y="13453"/>
                </a:lnTo>
                <a:lnTo>
                  <a:pt x="37626" y="6450"/>
                </a:lnTo>
                <a:lnTo>
                  <a:pt x="30622" y="1730"/>
                </a:lnTo>
                <a:lnTo>
                  <a:pt x="22047" y="0"/>
                </a:lnTo>
                <a:close/>
              </a:path>
            </a:pathLst>
          </a:custGeom>
          <a:solidFill>
            <a:srgbClr val="DD0A1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013261" y="372046"/>
            <a:ext cx="122262" cy="12227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275441" y="391236"/>
            <a:ext cx="83883" cy="8389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499201" y="372046"/>
            <a:ext cx="122288" cy="12227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745011" y="374891"/>
            <a:ext cx="116598" cy="11658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970232" y="357111"/>
            <a:ext cx="152133" cy="15214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303" y="595134"/>
            <a:ext cx="170624" cy="17062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1556" y="65840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34" y="0"/>
                </a:moveTo>
                <a:lnTo>
                  <a:pt x="13458" y="1731"/>
                </a:lnTo>
                <a:lnTo>
                  <a:pt x="6454" y="6454"/>
                </a:lnTo>
                <a:lnTo>
                  <a:pt x="1731" y="13458"/>
                </a:lnTo>
                <a:lnTo>
                  <a:pt x="0" y="22034"/>
                </a:lnTo>
                <a:lnTo>
                  <a:pt x="1731" y="30610"/>
                </a:lnTo>
                <a:lnTo>
                  <a:pt x="6454" y="37614"/>
                </a:lnTo>
                <a:lnTo>
                  <a:pt x="13458" y="42337"/>
                </a:lnTo>
                <a:lnTo>
                  <a:pt x="22034" y="44069"/>
                </a:lnTo>
                <a:lnTo>
                  <a:pt x="30615" y="42337"/>
                </a:lnTo>
                <a:lnTo>
                  <a:pt x="37618" y="37614"/>
                </a:lnTo>
                <a:lnTo>
                  <a:pt x="42338" y="30610"/>
                </a:lnTo>
                <a:lnTo>
                  <a:pt x="44068" y="22034"/>
                </a:lnTo>
                <a:lnTo>
                  <a:pt x="42338" y="13458"/>
                </a:lnTo>
                <a:lnTo>
                  <a:pt x="37618" y="6454"/>
                </a:lnTo>
                <a:lnTo>
                  <a:pt x="30615" y="1731"/>
                </a:lnTo>
                <a:lnTo>
                  <a:pt x="22034" y="0"/>
                </a:lnTo>
                <a:close/>
              </a:path>
            </a:pathLst>
          </a:custGeom>
          <a:solidFill>
            <a:srgbClr val="FFCF00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7744" y="581621"/>
            <a:ext cx="197637" cy="19763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9912" y="600811"/>
            <a:ext cx="159245" cy="15925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88331" y="6562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4766" y="1899"/>
                </a:lnTo>
                <a:lnTo>
                  <a:pt x="7080" y="7078"/>
                </a:lnTo>
                <a:lnTo>
                  <a:pt x="1899" y="14760"/>
                </a:lnTo>
                <a:lnTo>
                  <a:pt x="0" y="24168"/>
                </a:lnTo>
                <a:lnTo>
                  <a:pt x="1899" y="33575"/>
                </a:lnTo>
                <a:lnTo>
                  <a:pt x="7080" y="41257"/>
                </a:lnTo>
                <a:lnTo>
                  <a:pt x="14766" y="46436"/>
                </a:lnTo>
                <a:lnTo>
                  <a:pt x="24180" y="48336"/>
                </a:lnTo>
                <a:lnTo>
                  <a:pt x="33582" y="46436"/>
                </a:lnTo>
                <a:lnTo>
                  <a:pt x="41265" y="41257"/>
                </a:lnTo>
                <a:lnTo>
                  <a:pt x="46447" y="33575"/>
                </a:lnTo>
                <a:lnTo>
                  <a:pt x="48348" y="24168"/>
                </a:lnTo>
                <a:lnTo>
                  <a:pt x="46447" y="14760"/>
                </a:lnTo>
                <a:lnTo>
                  <a:pt x="41265" y="7078"/>
                </a:lnTo>
                <a:lnTo>
                  <a:pt x="33582" y="1899"/>
                </a:lnTo>
                <a:lnTo>
                  <a:pt x="24180" y="0"/>
                </a:lnTo>
                <a:close/>
              </a:path>
            </a:pathLst>
          </a:custGeom>
          <a:solidFill>
            <a:srgbClr val="8F8F8F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62354" y="587311"/>
            <a:ext cx="186258" cy="18625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25231" y="607212"/>
            <a:ext cx="146443" cy="14645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06587" y="645604"/>
            <a:ext cx="69672" cy="6967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10241" y="648449"/>
            <a:ext cx="63982" cy="6399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58184" y="65342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27025" y="0"/>
                </a:moveTo>
                <a:lnTo>
                  <a:pt x="16507" y="2122"/>
                </a:lnTo>
                <a:lnTo>
                  <a:pt x="7916" y="7910"/>
                </a:lnTo>
                <a:lnTo>
                  <a:pt x="2124" y="16496"/>
                </a:lnTo>
                <a:lnTo>
                  <a:pt x="0" y="27012"/>
                </a:lnTo>
                <a:lnTo>
                  <a:pt x="2124" y="37529"/>
                </a:lnTo>
                <a:lnTo>
                  <a:pt x="7916" y="46115"/>
                </a:lnTo>
                <a:lnTo>
                  <a:pt x="16507" y="51903"/>
                </a:lnTo>
                <a:lnTo>
                  <a:pt x="27025" y="54025"/>
                </a:lnTo>
                <a:lnTo>
                  <a:pt x="37536" y="51903"/>
                </a:lnTo>
                <a:lnTo>
                  <a:pt x="46123" y="46115"/>
                </a:lnTo>
                <a:lnTo>
                  <a:pt x="51914" y="37529"/>
                </a:lnTo>
                <a:lnTo>
                  <a:pt x="54038" y="27012"/>
                </a:lnTo>
                <a:lnTo>
                  <a:pt x="51914" y="16496"/>
                </a:lnTo>
                <a:lnTo>
                  <a:pt x="46123" y="7910"/>
                </a:lnTo>
                <a:lnTo>
                  <a:pt x="37536" y="2122"/>
                </a:lnTo>
                <a:lnTo>
                  <a:pt x="27025" y="0"/>
                </a:lnTo>
                <a:close/>
              </a:path>
            </a:pathLst>
          </a:custGeom>
          <a:solidFill>
            <a:srgbClr val="DD0A14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55669" y="607936"/>
            <a:ext cx="145021" cy="14502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78020" y="587311"/>
            <a:ext cx="186270" cy="18625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33798" y="600100"/>
            <a:ext cx="160667" cy="16068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33645" y="65698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90">
                <a:moveTo>
                  <a:pt x="23444" y="0"/>
                </a:moveTo>
                <a:lnTo>
                  <a:pt x="14316" y="1843"/>
                </a:lnTo>
                <a:lnTo>
                  <a:pt x="6864" y="6870"/>
                </a:lnTo>
                <a:lnTo>
                  <a:pt x="1841" y="14326"/>
                </a:lnTo>
                <a:lnTo>
                  <a:pt x="0" y="23456"/>
                </a:lnTo>
                <a:lnTo>
                  <a:pt x="1841" y="32592"/>
                </a:lnTo>
                <a:lnTo>
                  <a:pt x="6864" y="40047"/>
                </a:lnTo>
                <a:lnTo>
                  <a:pt x="14316" y="45072"/>
                </a:lnTo>
                <a:lnTo>
                  <a:pt x="23444" y="46913"/>
                </a:lnTo>
                <a:lnTo>
                  <a:pt x="32576" y="45072"/>
                </a:lnTo>
                <a:lnTo>
                  <a:pt x="40036" y="40047"/>
                </a:lnTo>
                <a:lnTo>
                  <a:pt x="45068" y="32592"/>
                </a:lnTo>
                <a:lnTo>
                  <a:pt x="46913" y="23456"/>
                </a:lnTo>
                <a:lnTo>
                  <a:pt x="45068" y="14326"/>
                </a:lnTo>
                <a:lnTo>
                  <a:pt x="40036" y="6870"/>
                </a:lnTo>
                <a:lnTo>
                  <a:pt x="32576" y="1843"/>
                </a:lnTo>
                <a:lnTo>
                  <a:pt x="23444" y="0"/>
                </a:lnTo>
                <a:close/>
              </a:path>
            </a:pathLst>
          </a:custGeom>
          <a:solidFill>
            <a:srgbClr val="8F8F8F">
              <a:alpha val="5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68075" y="648449"/>
            <a:ext cx="63995" cy="6399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55603" y="592988"/>
            <a:ext cx="174891" cy="17490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17070" y="611479"/>
            <a:ext cx="137909" cy="137921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33732" y="585177"/>
            <a:ext cx="190525" cy="19053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68885" y="577354"/>
            <a:ext cx="206171" cy="20618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08306" y="573798"/>
            <a:ext cx="213271" cy="21328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79717" y="602233"/>
            <a:ext cx="156400" cy="15641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54990" y="591566"/>
            <a:ext cx="177736" cy="17774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05777" y="599389"/>
            <a:ext cx="162090" cy="162102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323873" y="574509"/>
            <a:ext cx="211861" cy="21186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41501" y="649160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80" y="0"/>
                </a:moveTo>
                <a:lnTo>
                  <a:pt x="19100" y="2458"/>
                </a:lnTo>
                <a:lnTo>
                  <a:pt x="9158" y="9163"/>
                </a:lnTo>
                <a:lnTo>
                  <a:pt x="2456" y="19105"/>
                </a:lnTo>
                <a:lnTo>
                  <a:pt x="0" y="31280"/>
                </a:lnTo>
                <a:lnTo>
                  <a:pt x="2456" y="43459"/>
                </a:lnTo>
                <a:lnTo>
                  <a:pt x="9158" y="53401"/>
                </a:lnTo>
                <a:lnTo>
                  <a:pt x="19100" y="60103"/>
                </a:lnTo>
                <a:lnTo>
                  <a:pt x="31280" y="62560"/>
                </a:lnTo>
                <a:lnTo>
                  <a:pt x="43454" y="60103"/>
                </a:lnTo>
                <a:lnTo>
                  <a:pt x="53397" y="53401"/>
                </a:lnTo>
                <a:lnTo>
                  <a:pt x="60101" y="43459"/>
                </a:lnTo>
                <a:lnTo>
                  <a:pt x="62560" y="31280"/>
                </a:lnTo>
                <a:lnTo>
                  <a:pt x="60101" y="19105"/>
                </a:lnTo>
                <a:lnTo>
                  <a:pt x="53397" y="9163"/>
                </a:lnTo>
                <a:lnTo>
                  <a:pt x="43454" y="2458"/>
                </a:lnTo>
                <a:lnTo>
                  <a:pt x="31280" y="0"/>
                </a:lnTo>
                <a:close/>
              </a:path>
            </a:pathLst>
          </a:custGeom>
          <a:solidFill>
            <a:srgbClr val="8F8F8F">
              <a:alpha val="8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815503" y="580199"/>
            <a:ext cx="200482" cy="20048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80691" y="616458"/>
            <a:ext cx="127965" cy="12796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075877" y="625690"/>
            <a:ext cx="109474" cy="10949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515614" y="579488"/>
            <a:ext cx="201891" cy="201904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801237" y="622147"/>
            <a:ext cx="116598" cy="116586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069106" y="647026"/>
            <a:ext cx="66814" cy="66827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255186" y="590156"/>
            <a:ext cx="180581" cy="18058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535843" y="627824"/>
            <a:ext cx="105219" cy="105232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770996" y="620013"/>
            <a:ext cx="120853" cy="12086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983404" y="589432"/>
            <a:ext cx="181991" cy="18201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290351" y="65342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27025" y="0"/>
                </a:moveTo>
                <a:lnTo>
                  <a:pt x="16507" y="2122"/>
                </a:lnTo>
                <a:lnTo>
                  <a:pt x="7916" y="7910"/>
                </a:lnTo>
                <a:lnTo>
                  <a:pt x="2124" y="16496"/>
                </a:lnTo>
                <a:lnTo>
                  <a:pt x="0" y="27012"/>
                </a:lnTo>
                <a:lnTo>
                  <a:pt x="2124" y="37529"/>
                </a:lnTo>
                <a:lnTo>
                  <a:pt x="7916" y="46115"/>
                </a:lnTo>
                <a:lnTo>
                  <a:pt x="16507" y="51903"/>
                </a:lnTo>
                <a:lnTo>
                  <a:pt x="27025" y="54025"/>
                </a:lnTo>
                <a:lnTo>
                  <a:pt x="37541" y="51903"/>
                </a:lnTo>
                <a:lnTo>
                  <a:pt x="46127" y="46115"/>
                </a:lnTo>
                <a:lnTo>
                  <a:pt x="51916" y="37529"/>
                </a:lnTo>
                <a:lnTo>
                  <a:pt x="54038" y="27012"/>
                </a:lnTo>
                <a:lnTo>
                  <a:pt x="51916" y="16496"/>
                </a:lnTo>
                <a:lnTo>
                  <a:pt x="46127" y="7910"/>
                </a:lnTo>
                <a:lnTo>
                  <a:pt x="37541" y="2122"/>
                </a:lnTo>
                <a:lnTo>
                  <a:pt x="27025" y="0"/>
                </a:lnTo>
                <a:close/>
              </a:path>
            </a:pathLst>
          </a:custGeom>
          <a:solidFill>
            <a:srgbClr val="8B8B8B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475758" y="595833"/>
            <a:ext cx="169189" cy="16921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750712" y="627824"/>
            <a:ext cx="105206" cy="10523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4313" y="90138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301" y="0"/>
                </a:moveTo>
                <a:lnTo>
                  <a:pt x="16062" y="2066"/>
                </a:lnTo>
                <a:lnTo>
                  <a:pt x="7702" y="7702"/>
                </a:lnTo>
                <a:lnTo>
                  <a:pt x="2066" y="16062"/>
                </a:lnTo>
                <a:lnTo>
                  <a:pt x="0" y="26301"/>
                </a:lnTo>
                <a:lnTo>
                  <a:pt x="2066" y="36540"/>
                </a:lnTo>
                <a:lnTo>
                  <a:pt x="7702" y="44900"/>
                </a:lnTo>
                <a:lnTo>
                  <a:pt x="16062" y="50536"/>
                </a:lnTo>
                <a:lnTo>
                  <a:pt x="26301" y="52603"/>
                </a:lnTo>
                <a:lnTo>
                  <a:pt x="36540" y="50536"/>
                </a:lnTo>
                <a:lnTo>
                  <a:pt x="44900" y="44900"/>
                </a:lnTo>
                <a:lnTo>
                  <a:pt x="50536" y="36540"/>
                </a:lnTo>
                <a:lnTo>
                  <a:pt x="52603" y="26301"/>
                </a:lnTo>
                <a:lnTo>
                  <a:pt x="50536" y="16062"/>
                </a:lnTo>
                <a:lnTo>
                  <a:pt x="44900" y="7702"/>
                </a:lnTo>
                <a:lnTo>
                  <a:pt x="36540" y="2066"/>
                </a:lnTo>
                <a:lnTo>
                  <a:pt x="26301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19604" y="863701"/>
            <a:ext cx="127965" cy="12796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36118" y="894270"/>
            <a:ext cx="66827" cy="6682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31462" y="846632"/>
            <a:ext cx="162090" cy="16210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02156" y="874356"/>
            <a:ext cx="106641" cy="10665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524520" y="853744"/>
            <a:ext cx="147866" cy="147878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816557" y="90280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79" y="0"/>
                </a:moveTo>
                <a:lnTo>
                  <a:pt x="15194" y="1953"/>
                </a:lnTo>
                <a:lnTo>
                  <a:pt x="7286" y="7281"/>
                </a:lnTo>
                <a:lnTo>
                  <a:pt x="1955" y="15189"/>
                </a:lnTo>
                <a:lnTo>
                  <a:pt x="0" y="24879"/>
                </a:lnTo>
                <a:lnTo>
                  <a:pt x="1955" y="34569"/>
                </a:lnTo>
                <a:lnTo>
                  <a:pt x="7286" y="42476"/>
                </a:lnTo>
                <a:lnTo>
                  <a:pt x="15194" y="47805"/>
                </a:lnTo>
                <a:lnTo>
                  <a:pt x="24879" y="49758"/>
                </a:lnTo>
                <a:lnTo>
                  <a:pt x="34563" y="47805"/>
                </a:lnTo>
                <a:lnTo>
                  <a:pt x="42471" y="42476"/>
                </a:lnTo>
                <a:lnTo>
                  <a:pt x="47803" y="34569"/>
                </a:lnTo>
                <a:lnTo>
                  <a:pt x="49758" y="24879"/>
                </a:lnTo>
                <a:lnTo>
                  <a:pt x="47803" y="15189"/>
                </a:lnTo>
                <a:lnTo>
                  <a:pt x="42471" y="7281"/>
                </a:lnTo>
                <a:lnTo>
                  <a:pt x="34563" y="1953"/>
                </a:lnTo>
                <a:lnTo>
                  <a:pt x="24879" y="0"/>
                </a:lnTo>
                <a:close/>
              </a:path>
            </a:pathLst>
          </a:custGeom>
          <a:solidFill>
            <a:srgbClr val="8B8B8B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031085" y="874356"/>
            <a:ext cx="106629" cy="10665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269794" y="870102"/>
            <a:ext cx="115163" cy="115163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29827" y="887158"/>
            <a:ext cx="81051" cy="81051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769946" y="884313"/>
            <a:ext cx="86741" cy="8674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679278" y="821753"/>
            <a:ext cx="211861" cy="211861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87660" y="887158"/>
            <a:ext cx="81051" cy="81051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234903" y="891425"/>
            <a:ext cx="72504" cy="72517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31665" y="845210"/>
            <a:ext cx="164922" cy="164947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98098" y="868680"/>
            <a:ext cx="118008" cy="118008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66665" y="894270"/>
            <a:ext cx="66827" cy="66827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42103" y="826731"/>
            <a:ext cx="201891" cy="201904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49379" y="848055"/>
            <a:ext cx="159245" cy="159257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865342" y="821042"/>
            <a:ext cx="213258" cy="213283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165189" y="877925"/>
            <a:ext cx="99517" cy="99517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90385" y="860145"/>
            <a:ext cx="135064" cy="135077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598513" y="825296"/>
            <a:ext cx="204749" cy="204774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84136" y="867956"/>
            <a:ext cx="119430" cy="119456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330275" y="828154"/>
            <a:ext cx="199059" cy="19905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572540" y="827443"/>
            <a:ext cx="200469" cy="200482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093316" y="862279"/>
            <a:ext cx="130809" cy="130809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314245" y="840232"/>
            <a:ext cx="174891" cy="174904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89543" y="829576"/>
            <a:ext cx="196202" cy="196215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076588" y="873645"/>
            <a:ext cx="108051" cy="10807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312452" y="866546"/>
            <a:ext cx="122275" cy="122275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573894" y="885024"/>
            <a:ext cx="85318" cy="85318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806926" y="875068"/>
            <a:ext cx="105206" cy="105232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030700" y="855878"/>
            <a:ext cx="143611" cy="143611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263022" y="845210"/>
            <a:ext cx="164922" cy="164947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788763" y="885024"/>
            <a:ext cx="85318" cy="85318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049520" y="90280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79" y="0"/>
                </a:moveTo>
                <a:lnTo>
                  <a:pt x="15194" y="1953"/>
                </a:lnTo>
                <a:lnTo>
                  <a:pt x="7286" y="7281"/>
                </a:lnTo>
                <a:lnTo>
                  <a:pt x="1955" y="15189"/>
                </a:lnTo>
                <a:lnTo>
                  <a:pt x="0" y="24879"/>
                </a:lnTo>
                <a:lnTo>
                  <a:pt x="1955" y="34569"/>
                </a:lnTo>
                <a:lnTo>
                  <a:pt x="7286" y="42476"/>
                </a:lnTo>
                <a:lnTo>
                  <a:pt x="15194" y="47805"/>
                </a:lnTo>
                <a:lnTo>
                  <a:pt x="24879" y="49758"/>
                </a:lnTo>
                <a:lnTo>
                  <a:pt x="34563" y="47805"/>
                </a:lnTo>
                <a:lnTo>
                  <a:pt x="42471" y="42476"/>
                </a:lnTo>
                <a:lnTo>
                  <a:pt x="47803" y="34569"/>
                </a:lnTo>
                <a:lnTo>
                  <a:pt x="49758" y="24879"/>
                </a:lnTo>
                <a:lnTo>
                  <a:pt x="47803" y="15189"/>
                </a:lnTo>
                <a:lnTo>
                  <a:pt x="42471" y="7281"/>
                </a:lnTo>
                <a:lnTo>
                  <a:pt x="34563" y="1953"/>
                </a:lnTo>
                <a:lnTo>
                  <a:pt x="24879" y="0"/>
                </a:lnTo>
                <a:close/>
              </a:path>
            </a:pathLst>
          </a:custGeom>
          <a:solidFill>
            <a:srgbClr val="FFCF00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219980" y="830287"/>
            <a:ext cx="194792" cy="194792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511292" y="878624"/>
            <a:ext cx="98107" cy="9812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700941" y="825296"/>
            <a:ext cx="204749" cy="204774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3930" y="1078255"/>
            <a:ext cx="193370" cy="193382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13215" y="1104557"/>
            <a:ext cx="140754" cy="140766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6892" y="1105268"/>
            <a:ext cx="139344" cy="139344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14396" y="1076833"/>
            <a:ext cx="196215" cy="196227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53820" y="1073277"/>
            <a:ext cx="203327" cy="203339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577136" y="115361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1323" y="0"/>
                </a:moveTo>
                <a:lnTo>
                  <a:pt x="13019" y="1676"/>
                </a:lnTo>
                <a:lnTo>
                  <a:pt x="6242" y="6246"/>
                </a:lnTo>
                <a:lnTo>
                  <a:pt x="1674" y="13024"/>
                </a:lnTo>
                <a:lnTo>
                  <a:pt x="0" y="21323"/>
                </a:lnTo>
                <a:lnTo>
                  <a:pt x="1674" y="29629"/>
                </a:lnTo>
                <a:lnTo>
                  <a:pt x="6242" y="36410"/>
                </a:lnTo>
                <a:lnTo>
                  <a:pt x="13019" y="40982"/>
                </a:lnTo>
                <a:lnTo>
                  <a:pt x="21323" y="42659"/>
                </a:lnTo>
                <a:lnTo>
                  <a:pt x="29621" y="40982"/>
                </a:lnTo>
                <a:lnTo>
                  <a:pt x="36399" y="36410"/>
                </a:lnTo>
                <a:lnTo>
                  <a:pt x="40970" y="29629"/>
                </a:lnTo>
                <a:lnTo>
                  <a:pt x="42646" y="21323"/>
                </a:lnTo>
                <a:lnTo>
                  <a:pt x="40970" y="13024"/>
                </a:lnTo>
                <a:lnTo>
                  <a:pt x="36399" y="6246"/>
                </a:lnTo>
                <a:lnTo>
                  <a:pt x="29621" y="1676"/>
                </a:lnTo>
                <a:lnTo>
                  <a:pt x="21323" y="0"/>
                </a:lnTo>
                <a:close/>
              </a:path>
            </a:pathLst>
          </a:custGeom>
          <a:solidFill>
            <a:srgbClr val="DD0A1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799475" y="1132992"/>
            <a:ext cx="83896" cy="83896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42464" y="1132992"/>
            <a:ext cx="83883" cy="83896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285441" y="1132992"/>
            <a:ext cx="83883" cy="83896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525560" y="1130160"/>
            <a:ext cx="89573" cy="89573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730868" y="1092466"/>
            <a:ext cx="164922" cy="164947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011512" y="1130160"/>
            <a:ext cx="89573" cy="89573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491763" y="1124470"/>
            <a:ext cx="100952" cy="100952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717683" y="1107401"/>
            <a:ext cx="135064" cy="135089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989082" y="1135837"/>
            <a:ext cx="78206" cy="78219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58677" y="1119492"/>
            <a:ext cx="110909" cy="110909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16576" y="1134414"/>
            <a:ext cx="81051" cy="81051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463984" y="115290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34" y="0"/>
                </a:moveTo>
                <a:lnTo>
                  <a:pt x="13458" y="1731"/>
                </a:lnTo>
                <a:lnTo>
                  <a:pt x="6454" y="6454"/>
                </a:lnTo>
                <a:lnTo>
                  <a:pt x="1731" y="13458"/>
                </a:lnTo>
                <a:lnTo>
                  <a:pt x="0" y="22034"/>
                </a:lnTo>
                <a:lnTo>
                  <a:pt x="1731" y="30615"/>
                </a:lnTo>
                <a:lnTo>
                  <a:pt x="6454" y="37618"/>
                </a:lnTo>
                <a:lnTo>
                  <a:pt x="13458" y="42338"/>
                </a:lnTo>
                <a:lnTo>
                  <a:pt x="22034" y="44069"/>
                </a:lnTo>
                <a:lnTo>
                  <a:pt x="30617" y="42338"/>
                </a:lnTo>
                <a:lnTo>
                  <a:pt x="37625" y="37618"/>
                </a:lnTo>
                <a:lnTo>
                  <a:pt x="42349" y="30615"/>
                </a:lnTo>
                <a:lnTo>
                  <a:pt x="44081" y="22034"/>
                </a:lnTo>
                <a:lnTo>
                  <a:pt x="42349" y="13458"/>
                </a:lnTo>
                <a:lnTo>
                  <a:pt x="37625" y="6454"/>
                </a:lnTo>
                <a:lnTo>
                  <a:pt x="30617" y="1731"/>
                </a:lnTo>
                <a:lnTo>
                  <a:pt x="22034" y="0"/>
                </a:lnTo>
                <a:close/>
              </a:path>
            </a:pathLst>
          </a:custGeom>
          <a:solidFill>
            <a:srgbClr val="8F8F8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645810" y="1091768"/>
            <a:ext cx="166357" cy="166357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67450" y="1070432"/>
            <a:ext cx="209016" cy="209016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150241" y="1110246"/>
            <a:ext cx="129387" cy="129387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86817" y="1103845"/>
            <a:ext cx="142189" cy="142189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634060" y="1108113"/>
            <a:ext cx="133654" cy="133667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345921" y="1091057"/>
            <a:ext cx="167767" cy="167779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818348" y="1077544"/>
            <a:ext cx="194792" cy="194792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118195" y="1134414"/>
            <a:ext cx="81038" cy="81051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337003" y="1110246"/>
            <a:ext cx="129387" cy="129387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5570" y="1135837"/>
            <a:ext cx="78206" cy="78219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781707" y="1069009"/>
            <a:ext cx="211861" cy="211861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060230" y="1104557"/>
            <a:ext cx="140766" cy="140766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561118" y="1119492"/>
            <a:ext cx="110896" cy="11090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072649" y="1145082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844" y="0"/>
                </a:moveTo>
                <a:lnTo>
                  <a:pt x="18232" y="2347"/>
                </a:lnTo>
                <a:lnTo>
                  <a:pt x="8745" y="8747"/>
                </a:lnTo>
                <a:lnTo>
                  <a:pt x="2346" y="18237"/>
                </a:lnTo>
                <a:lnTo>
                  <a:pt x="0" y="29857"/>
                </a:lnTo>
                <a:lnTo>
                  <a:pt x="2346" y="41482"/>
                </a:lnTo>
                <a:lnTo>
                  <a:pt x="8745" y="50973"/>
                </a:lnTo>
                <a:lnTo>
                  <a:pt x="18232" y="57370"/>
                </a:lnTo>
                <a:lnTo>
                  <a:pt x="29844" y="59715"/>
                </a:lnTo>
                <a:lnTo>
                  <a:pt x="41472" y="57370"/>
                </a:lnTo>
                <a:lnTo>
                  <a:pt x="50966" y="50973"/>
                </a:lnTo>
                <a:lnTo>
                  <a:pt x="57368" y="41482"/>
                </a:lnTo>
                <a:lnTo>
                  <a:pt x="59715" y="29857"/>
                </a:lnTo>
                <a:lnTo>
                  <a:pt x="57368" y="18237"/>
                </a:lnTo>
                <a:lnTo>
                  <a:pt x="50966" y="8747"/>
                </a:lnTo>
                <a:lnTo>
                  <a:pt x="41472" y="2347"/>
                </a:lnTo>
                <a:lnTo>
                  <a:pt x="29844" y="0"/>
                </a:lnTo>
                <a:close/>
              </a:path>
            </a:pathLst>
          </a:custGeom>
          <a:solidFill>
            <a:srgbClr val="8F8F8F">
              <a:alpha val="9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319880" y="114935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590" y="0"/>
                </a:moveTo>
                <a:lnTo>
                  <a:pt x="15634" y="2012"/>
                </a:lnTo>
                <a:lnTo>
                  <a:pt x="7499" y="7499"/>
                </a:lnTo>
                <a:lnTo>
                  <a:pt x="2012" y="15634"/>
                </a:lnTo>
                <a:lnTo>
                  <a:pt x="0" y="25590"/>
                </a:lnTo>
                <a:lnTo>
                  <a:pt x="2012" y="35559"/>
                </a:lnTo>
                <a:lnTo>
                  <a:pt x="7499" y="43697"/>
                </a:lnTo>
                <a:lnTo>
                  <a:pt x="15634" y="49182"/>
                </a:lnTo>
                <a:lnTo>
                  <a:pt x="25590" y="51193"/>
                </a:lnTo>
                <a:lnTo>
                  <a:pt x="35559" y="49182"/>
                </a:lnTo>
                <a:lnTo>
                  <a:pt x="43697" y="43697"/>
                </a:lnTo>
                <a:lnTo>
                  <a:pt x="49182" y="35559"/>
                </a:lnTo>
                <a:lnTo>
                  <a:pt x="51193" y="25590"/>
                </a:lnTo>
                <a:lnTo>
                  <a:pt x="49182" y="15634"/>
                </a:lnTo>
                <a:lnTo>
                  <a:pt x="43697" y="7499"/>
                </a:lnTo>
                <a:lnTo>
                  <a:pt x="35559" y="2012"/>
                </a:lnTo>
                <a:lnTo>
                  <a:pt x="25590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558602" y="1145082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844" y="0"/>
                </a:moveTo>
                <a:lnTo>
                  <a:pt x="18232" y="2347"/>
                </a:lnTo>
                <a:lnTo>
                  <a:pt x="8745" y="8747"/>
                </a:lnTo>
                <a:lnTo>
                  <a:pt x="2346" y="18237"/>
                </a:lnTo>
                <a:lnTo>
                  <a:pt x="0" y="29857"/>
                </a:lnTo>
                <a:lnTo>
                  <a:pt x="2346" y="41482"/>
                </a:lnTo>
                <a:lnTo>
                  <a:pt x="8745" y="50973"/>
                </a:lnTo>
                <a:lnTo>
                  <a:pt x="18232" y="57370"/>
                </a:lnTo>
                <a:lnTo>
                  <a:pt x="29844" y="59715"/>
                </a:lnTo>
                <a:lnTo>
                  <a:pt x="41472" y="57370"/>
                </a:lnTo>
                <a:lnTo>
                  <a:pt x="50966" y="50973"/>
                </a:lnTo>
                <a:lnTo>
                  <a:pt x="57368" y="41482"/>
                </a:lnTo>
                <a:lnTo>
                  <a:pt x="59715" y="29857"/>
                </a:lnTo>
                <a:lnTo>
                  <a:pt x="57368" y="18237"/>
                </a:lnTo>
                <a:lnTo>
                  <a:pt x="50966" y="8747"/>
                </a:lnTo>
                <a:lnTo>
                  <a:pt x="41472" y="2347"/>
                </a:lnTo>
                <a:lnTo>
                  <a:pt x="29844" y="0"/>
                </a:lnTo>
                <a:close/>
              </a:path>
            </a:pathLst>
          </a:custGeom>
          <a:solidFill>
            <a:srgbClr val="8B8B8B">
              <a:alpha val="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976292" y="1076833"/>
            <a:ext cx="196215" cy="196227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235613" y="1093190"/>
            <a:ext cx="163512" cy="163512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727967" y="1099578"/>
            <a:ext cx="150698" cy="150736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980176" y="1108824"/>
            <a:ext cx="132219" cy="132245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5120" y="1376680"/>
            <a:ext cx="90995" cy="91008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42350" y="1380947"/>
            <a:ext cx="82473" cy="82473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36118" y="1388770"/>
            <a:ext cx="66827" cy="66827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84070" y="139374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70" y="2233"/>
                </a:lnTo>
                <a:lnTo>
                  <a:pt x="8331" y="8326"/>
                </a:lnTo>
                <a:lnTo>
                  <a:pt x="2235" y="17364"/>
                </a:lnTo>
                <a:lnTo>
                  <a:pt x="0" y="28435"/>
                </a:lnTo>
                <a:lnTo>
                  <a:pt x="2235" y="39505"/>
                </a:lnTo>
                <a:lnTo>
                  <a:pt x="8331" y="48544"/>
                </a:lnTo>
                <a:lnTo>
                  <a:pt x="17370" y="54636"/>
                </a:lnTo>
                <a:lnTo>
                  <a:pt x="28435" y="56870"/>
                </a:lnTo>
                <a:lnTo>
                  <a:pt x="39505" y="54636"/>
                </a:lnTo>
                <a:lnTo>
                  <a:pt x="48544" y="48544"/>
                </a:lnTo>
                <a:lnTo>
                  <a:pt x="54636" y="39505"/>
                </a:lnTo>
                <a:lnTo>
                  <a:pt x="56870" y="28435"/>
                </a:lnTo>
                <a:lnTo>
                  <a:pt x="54636" y="17364"/>
                </a:lnTo>
                <a:lnTo>
                  <a:pt x="48544" y="8326"/>
                </a:lnTo>
                <a:lnTo>
                  <a:pt x="39505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562912" y="1386636"/>
            <a:ext cx="71094" cy="71094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43972" y="1380947"/>
            <a:ext cx="82461" cy="82473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82694" y="1376680"/>
            <a:ext cx="90995" cy="91008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455833" y="1363891"/>
            <a:ext cx="116598" cy="116586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70221" y="1392326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857" y="0"/>
                </a:moveTo>
                <a:lnTo>
                  <a:pt x="18237" y="2347"/>
                </a:lnTo>
                <a:lnTo>
                  <a:pt x="8747" y="8747"/>
                </a:lnTo>
                <a:lnTo>
                  <a:pt x="2347" y="18237"/>
                </a:lnTo>
                <a:lnTo>
                  <a:pt x="0" y="29857"/>
                </a:lnTo>
                <a:lnTo>
                  <a:pt x="2347" y="41477"/>
                </a:lnTo>
                <a:lnTo>
                  <a:pt x="8747" y="50968"/>
                </a:lnTo>
                <a:lnTo>
                  <a:pt x="18237" y="57368"/>
                </a:lnTo>
                <a:lnTo>
                  <a:pt x="29857" y="59715"/>
                </a:lnTo>
                <a:lnTo>
                  <a:pt x="41477" y="57368"/>
                </a:lnTo>
                <a:lnTo>
                  <a:pt x="50968" y="50968"/>
                </a:lnTo>
                <a:lnTo>
                  <a:pt x="57368" y="41477"/>
                </a:lnTo>
                <a:lnTo>
                  <a:pt x="59715" y="29857"/>
                </a:lnTo>
                <a:lnTo>
                  <a:pt x="57368" y="18237"/>
                </a:lnTo>
                <a:lnTo>
                  <a:pt x="50968" y="8747"/>
                </a:lnTo>
                <a:lnTo>
                  <a:pt x="41477" y="2347"/>
                </a:lnTo>
                <a:lnTo>
                  <a:pt x="29857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47081" y="1326197"/>
            <a:ext cx="191947" cy="191973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01424" y="1337576"/>
            <a:ext cx="169202" cy="169214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629465" y="1322654"/>
            <a:ext cx="199059" cy="199059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927191" y="1377403"/>
            <a:ext cx="89560" cy="89560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128207" y="1335455"/>
            <a:ext cx="173456" cy="173469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386105" y="1350378"/>
            <a:ext cx="143611" cy="143611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625513" y="1346822"/>
            <a:ext cx="150723" cy="150723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115733" y="1351089"/>
            <a:ext cx="142189" cy="142189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332408" y="1324787"/>
            <a:ext cx="194792" cy="194792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18031" y="1367434"/>
            <a:ext cx="109486" cy="109499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839684" y="1346111"/>
            <a:ext cx="152133" cy="152146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099717" y="1363179"/>
            <a:ext cx="118008" cy="118021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323503" y="1343977"/>
            <a:ext cx="156387" cy="156413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577846" y="1355356"/>
            <a:ext cx="133642" cy="133667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837168" y="1371701"/>
            <a:ext cx="100952" cy="100965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065209" y="1356779"/>
            <a:ext cx="130809" cy="130809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328810" y="1377403"/>
            <a:ext cx="89573" cy="8956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560394" y="1366024"/>
            <a:ext cx="112331" cy="112318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821850" y="1384503"/>
            <a:ext cx="75361" cy="75361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039236" y="1358912"/>
            <a:ext cx="126542" cy="126542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567136" y="140086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1310" y="0"/>
                </a:moveTo>
                <a:lnTo>
                  <a:pt x="13014" y="1674"/>
                </a:lnTo>
                <a:lnTo>
                  <a:pt x="6240" y="6242"/>
                </a:lnTo>
                <a:lnTo>
                  <a:pt x="1674" y="13019"/>
                </a:lnTo>
                <a:lnTo>
                  <a:pt x="0" y="21323"/>
                </a:lnTo>
                <a:lnTo>
                  <a:pt x="1674" y="29627"/>
                </a:lnTo>
                <a:lnTo>
                  <a:pt x="6240" y="36404"/>
                </a:lnTo>
                <a:lnTo>
                  <a:pt x="13014" y="40972"/>
                </a:lnTo>
                <a:lnTo>
                  <a:pt x="21310" y="42646"/>
                </a:lnTo>
                <a:lnTo>
                  <a:pt x="29616" y="40972"/>
                </a:lnTo>
                <a:lnTo>
                  <a:pt x="36398" y="36404"/>
                </a:lnTo>
                <a:lnTo>
                  <a:pt x="40970" y="29627"/>
                </a:lnTo>
                <a:lnTo>
                  <a:pt x="42646" y="21323"/>
                </a:lnTo>
                <a:lnTo>
                  <a:pt x="40970" y="13019"/>
                </a:lnTo>
                <a:lnTo>
                  <a:pt x="36398" y="6242"/>
                </a:lnTo>
                <a:lnTo>
                  <a:pt x="29616" y="1674"/>
                </a:lnTo>
                <a:lnTo>
                  <a:pt x="21310" y="0"/>
                </a:lnTo>
                <a:close/>
              </a:path>
            </a:pathLst>
          </a:custGeom>
          <a:solidFill>
            <a:srgbClr val="FFCF00">
              <a:alpha val="5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748962" y="1339710"/>
            <a:ext cx="164922" cy="164947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989805" y="1337576"/>
            <a:ext cx="169189" cy="169214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247691" y="1352511"/>
            <a:ext cx="139344" cy="139344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717997" y="1336878"/>
            <a:ext cx="170624" cy="170624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952452" y="1328343"/>
            <a:ext cx="187680" cy="187693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4593" y="1583423"/>
            <a:ext cx="172046" cy="172034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22454" y="1608302"/>
            <a:ext cx="122275" cy="122275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49786" y="1592656"/>
            <a:ext cx="153555" cy="153568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9059" y="1618957"/>
            <a:ext cx="100952" cy="100952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047818" y="1604746"/>
            <a:ext cx="129387" cy="129387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556511" y="1627492"/>
            <a:ext cx="83883" cy="83896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769617" y="1597634"/>
            <a:ext cx="143611" cy="143611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271928" y="1613979"/>
            <a:ext cx="110896" cy="110909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533370" y="1632470"/>
            <a:ext cx="73939" cy="73939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755734" y="1611845"/>
            <a:ext cx="115176" cy="115176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028569" y="164170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724" y="0"/>
                </a:moveTo>
                <a:lnTo>
                  <a:pt x="16930" y="2180"/>
                </a:lnTo>
                <a:lnTo>
                  <a:pt x="8118" y="8124"/>
                </a:lnTo>
                <a:lnTo>
                  <a:pt x="2178" y="16941"/>
                </a:lnTo>
                <a:lnTo>
                  <a:pt x="0" y="27736"/>
                </a:lnTo>
                <a:lnTo>
                  <a:pt x="2178" y="38530"/>
                </a:lnTo>
                <a:lnTo>
                  <a:pt x="8118" y="47342"/>
                </a:lnTo>
                <a:lnTo>
                  <a:pt x="16930" y="53282"/>
                </a:lnTo>
                <a:lnTo>
                  <a:pt x="27724" y="55460"/>
                </a:lnTo>
                <a:lnTo>
                  <a:pt x="38517" y="53282"/>
                </a:lnTo>
                <a:lnTo>
                  <a:pt x="47329" y="47342"/>
                </a:lnTo>
                <a:lnTo>
                  <a:pt x="53270" y="38530"/>
                </a:lnTo>
                <a:lnTo>
                  <a:pt x="55448" y="27736"/>
                </a:lnTo>
                <a:lnTo>
                  <a:pt x="53270" y="16941"/>
                </a:lnTo>
                <a:lnTo>
                  <a:pt x="47329" y="8124"/>
                </a:lnTo>
                <a:lnTo>
                  <a:pt x="38517" y="2180"/>
                </a:lnTo>
                <a:lnTo>
                  <a:pt x="27724" y="0"/>
                </a:lnTo>
                <a:close/>
              </a:path>
            </a:pathLst>
          </a:custGeom>
          <a:solidFill>
            <a:srgbClr val="FFCF00">
              <a:alpha val="7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763886" y="164810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1323" y="0"/>
                </a:moveTo>
                <a:lnTo>
                  <a:pt x="13024" y="1676"/>
                </a:lnTo>
                <a:lnTo>
                  <a:pt x="6246" y="6248"/>
                </a:lnTo>
                <a:lnTo>
                  <a:pt x="1676" y="13030"/>
                </a:lnTo>
                <a:lnTo>
                  <a:pt x="0" y="21335"/>
                </a:lnTo>
                <a:lnTo>
                  <a:pt x="1676" y="29639"/>
                </a:lnTo>
                <a:lnTo>
                  <a:pt x="6246" y="36417"/>
                </a:lnTo>
                <a:lnTo>
                  <a:pt x="13024" y="40984"/>
                </a:lnTo>
                <a:lnTo>
                  <a:pt x="21323" y="42659"/>
                </a:lnTo>
                <a:lnTo>
                  <a:pt x="29627" y="40984"/>
                </a:lnTo>
                <a:lnTo>
                  <a:pt x="36404" y="36417"/>
                </a:lnTo>
                <a:lnTo>
                  <a:pt x="40972" y="29639"/>
                </a:lnTo>
                <a:lnTo>
                  <a:pt x="42646" y="21335"/>
                </a:lnTo>
                <a:lnTo>
                  <a:pt x="40972" y="13030"/>
                </a:lnTo>
                <a:lnTo>
                  <a:pt x="36404" y="6248"/>
                </a:lnTo>
                <a:lnTo>
                  <a:pt x="29627" y="1676"/>
                </a:lnTo>
                <a:lnTo>
                  <a:pt x="21323" y="0"/>
                </a:lnTo>
                <a:close/>
              </a:path>
            </a:pathLst>
          </a:custGeom>
          <a:solidFill>
            <a:srgbClr val="8F8F8F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476445" y="1631759"/>
            <a:ext cx="75361" cy="75349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680330" y="1592656"/>
            <a:ext cx="153555" cy="153568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955298" y="1624647"/>
            <a:ext cx="89560" cy="89585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201805" y="1628203"/>
            <a:ext cx="82473" cy="82473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421325" y="1604746"/>
            <a:ext cx="129387" cy="129387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634444" y="1574888"/>
            <a:ext cx="189102" cy="189115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893066" y="1590522"/>
            <a:ext cx="157810" cy="157822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113995" y="1568488"/>
            <a:ext cx="201891" cy="201904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62102" y="1587677"/>
            <a:ext cx="163512" cy="163525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124268" y="1606880"/>
            <a:ext cx="125120" cy="125120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370089" y="1609725"/>
            <a:ext cx="119430" cy="119443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582496" y="1579143"/>
            <a:ext cx="180568" cy="180581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115351" y="1626069"/>
            <a:ext cx="86741" cy="86740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348383" y="1616113"/>
            <a:ext cx="106629" cy="106654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52256" y="1577022"/>
            <a:ext cx="184835" cy="184835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816555" y="1598345"/>
            <a:ext cx="142176" cy="142189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027869" y="1594789"/>
            <a:ext cx="149288" cy="149301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0285780" y="1609725"/>
            <a:ext cx="119418" cy="119443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0537990" y="1618957"/>
            <a:ext cx="100939" cy="100952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793044" y="1631048"/>
            <a:ext cx="76771" cy="76784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985537" y="1580565"/>
            <a:ext cx="177723" cy="177749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1256226" y="1608302"/>
            <a:ext cx="122288" cy="122275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1505603" y="1614690"/>
            <a:ext cx="109486" cy="109499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1705208" y="1571320"/>
            <a:ext cx="196215" cy="196227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1974486" y="1597634"/>
            <a:ext cx="143611" cy="143611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12889" y="18889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724" y="0"/>
                </a:moveTo>
                <a:lnTo>
                  <a:pt x="16930" y="2178"/>
                </a:lnTo>
                <a:lnTo>
                  <a:pt x="8118" y="8118"/>
                </a:lnTo>
                <a:lnTo>
                  <a:pt x="2178" y="16930"/>
                </a:lnTo>
                <a:lnTo>
                  <a:pt x="0" y="27724"/>
                </a:lnTo>
                <a:lnTo>
                  <a:pt x="2178" y="38519"/>
                </a:lnTo>
                <a:lnTo>
                  <a:pt x="8118" y="47336"/>
                </a:lnTo>
                <a:lnTo>
                  <a:pt x="16930" y="53280"/>
                </a:lnTo>
                <a:lnTo>
                  <a:pt x="27724" y="55460"/>
                </a:lnTo>
                <a:lnTo>
                  <a:pt x="38517" y="53280"/>
                </a:lnTo>
                <a:lnTo>
                  <a:pt x="47329" y="47336"/>
                </a:lnTo>
                <a:lnTo>
                  <a:pt x="53270" y="38519"/>
                </a:lnTo>
                <a:lnTo>
                  <a:pt x="55448" y="27724"/>
                </a:lnTo>
                <a:lnTo>
                  <a:pt x="53270" y="16930"/>
                </a:lnTo>
                <a:lnTo>
                  <a:pt x="47329" y="8118"/>
                </a:lnTo>
                <a:lnTo>
                  <a:pt x="38517" y="2178"/>
                </a:lnTo>
                <a:lnTo>
                  <a:pt x="27724" y="0"/>
                </a:lnTo>
                <a:close/>
              </a:path>
            </a:pathLst>
          </a:custGeom>
          <a:solidFill>
            <a:srgbClr val="9E9E9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33110" y="1866201"/>
            <a:ext cx="100952" cy="100965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44094" y="1834210"/>
            <a:ext cx="164934" cy="164947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50660" y="1854835"/>
            <a:ext cx="123697" cy="12371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968075" y="1884679"/>
            <a:ext cx="63995" cy="64007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152771" y="1826399"/>
            <a:ext cx="180568" cy="180581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441950" y="1872602"/>
            <a:ext cx="88150" cy="88163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636577" y="1824266"/>
            <a:ext cx="184835" cy="184835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889497" y="1834210"/>
            <a:ext cx="164934" cy="164947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128207" y="1829955"/>
            <a:ext cx="173456" cy="173469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384696" y="1843455"/>
            <a:ext cx="146443" cy="146469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637616" y="1853412"/>
            <a:ext cx="126542" cy="126542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919683" y="189251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180" y="0"/>
                </a:moveTo>
                <a:lnTo>
                  <a:pt x="14771" y="1899"/>
                </a:lnTo>
                <a:lnTo>
                  <a:pt x="7085" y="7078"/>
                </a:lnTo>
                <a:lnTo>
                  <a:pt x="1901" y="14760"/>
                </a:lnTo>
                <a:lnTo>
                  <a:pt x="0" y="24168"/>
                </a:lnTo>
                <a:lnTo>
                  <a:pt x="1901" y="33577"/>
                </a:lnTo>
                <a:lnTo>
                  <a:pt x="7085" y="41263"/>
                </a:lnTo>
                <a:lnTo>
                  <a:pt x="14771" y="46447"/>
                </a:lnTo>
                <a:lnTo>
                  <a:pt x="24180" y="48348"/>
                </a:lnTo>
                <a:lnTo>
                  <a:pt x="33588" y="46447"/>
                </a:lnTo>
                <a:lnTo>
                  <a:pt x="41270" y="41263"/>
                </a:lnTo>
                <a:lnTo>
                  <a:pt x="46449" y="33577"/>
                </a:lnTo>
                <a:lnTo>
                  <a:pt x="48348" y="24168"/>
                </a:lnTo>
                <a:lnTo>
                  <a:pt x="46449" y="14760"/>
                </a:lnTo>
                <a:lnTo>
                  <a:pt x="41270" y="7078"/>
                </a:lnTo>
                <a:lnTo>
                  <a:pt x="33588" y="1899"/>
                </a:lnTo>
                <a:lnTo>
                  <a:pt x="24180" y="0"/>
                </a:lnTo>
                <a:close/>
              </a:path>
            </a:pathLst>
          </a:custGeom>
          <a:solidFill>
            <a:srgbClr val="FFCF00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160526" y="189038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301" y="0"/>
                </a:moveTo>
                <a:lnTo>
                  <a:pt x="16062" y="2066"/>
                </a:lnTo>
                <a:lnTo>
                  <a:pt x="7702" y="7702"/>
                </a:lnTo>
                <a:lnTo>
                  <a:pt x="2066" y="16062"/>
                </a:lnTo>
                <a:lnTo>
                  <a:pt x="0" y="26301"/>
                </a:lnTo>
                <a:lnTo>
                  <a:pt x="2066" y="36542"/>
                </a:lnTo>
                <a:lnTo>
                  <a:pt x="7702" y="44907"/>
                </a:lnTo>
                <a:lnTo>
                  <a:pt x="16062" y="50547"/>
                </a:lnTo>
                <a:lnTo>
                  <a:pt x="26301" y="52616"/>
                </a:lnTo>
                <a:lnTo>
                  <a:pt x="36540" y="50547"/>
                </a:lnTo>
                <a:lnTo>
                  <a:pt x="44900" y="44907"/>
                </a:lnTo>
                <a:lnTo>
                  <a:pt x="50536" y="36542"/>
                </a:lnTo>
                <a:lnTo>
                  <a:pt x="52603" y="26301"/>
                </a:lnTo>
                <a:lnTo>
                  <a:pt x="50536" y="16062"/>
                </a:lnTo>
                <a:lnTo>
                  <a:pt x="44900" y="7702"/>
                </a:lnTo>
                <a:lnTo>
                  <a:pt x="36540" y="2066"/>
                </a:lnTo>
                <a:lnTo>
                  <a:pt x="26301" y="0"/>
                </a:lnTo>
                <a:close/>
              </a:path>
            </a:pathLst>
          </a:custGeom>
          <a:solidFill>
            <a:srgbClr val="DD0A14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15910" y="1859813"/>
            <a:ext cx="113741" cy="113753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829016" y="1829955"/>
            <a:ext cx="173469" cy="173469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319947" y="1834921"/>
            <a:ext cx="163499" cy="163525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803055" y="1832076"/>
            <a:ext cx="169189" cy="169214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097200" y="1883270"/>
            <a:ext cx="66827" cy="66827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067670" y="1881847"/>
            <a:ext cx="69672" cy="69672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312057" y="1883270"/>
            <a:ext cx="66827" cy="66827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0560024" y="188824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6"/>
                </a:lnTo>
                <a:lnTo>
                  <a:pt x="2233" y="17364"/>
                </a:lnTo>
                <a:lnTo>
                  <a:pt x="0" y="28435"/>
                </a:lnTo>
                <a:lnTo>
                  <a:pt x="2233" y="39505"/>
                </a:lnTo>
                <a:lnTo>
                  <a:pt x="8326" y="48544"/>
                </a:lnTo>
                <a:lnTo>
                  <a:pt x="17364" y="54636"/>
                </a:lnTo>
                <a:lnTo>
                  <a:pt x="28435" y="56870"/>
                </a:lnTo>
                <a:lnTo>
                  <a:pt x="39500" y="54636"/>
                </a:lnTo>
                <a:lnTo>
                  <a:pt x="48539" y="48544"/>
                </a:lnTo>
                <a:lnTo>
                  <a:pt x="54635" y="39505"/>
                </a:lnTo>
                <a:lnTo>
                  <a:pt x="56870" y="28435"/>
                </a:lnTo>
                <a:lnTo>
                  <a:pt x="54635" y="17364"/>
                </a:lnTo>
                <a:lnTo>
                  <a:pt x="48539" y="8326"/>
                </a:lnTo>
                <a:lnTo>
                  <a:pt x="39500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1736489" y="1849856"/>
            <a:ext cx="133654" cy="133667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5835" y="2119160"/>
            <a:ext cx="89573" cy="89573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88329" y="2068664"/>
            <a:ext cx="190525" cy="190538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71817" y="2109190"/>
            <a:ext cx="109486" cy="109499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01291" y="2095677"/>
            <a:ext cx="136486" cy="136512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084785" y="213620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724" y="0"/>
                </a:moveTo>
                <a:lnTo>
                  <a:pt x="16930" y="2180"/>
                </a:lnTo>
                <a:lnTo>
                  <a:pt x="8118" y="8124"/>
                </a:lnTo>
                <a:lnTo>
                  <a:pt x="2178" y="16941"/>
                </a:lnTo>
                <a:lnTo>
                  <a:pt x="0" y="27736"/>
                </a:lnTo>
                <a:lnTo>
                  <a:pt x="2178" y="38530"/>
                </a:lnTo>
                <a:lnTo>
                  <a:pt x="8118" y="47342"/>
                </a:lnTo>
                <a:lnTo>
                  <a:pt x="16930" y="53282"/>
                </a:lnTo>
                <a:lnTo>
                  <a:pt x="27724" y="55460"/>
                </a:lnTo>
                <a:lnTo>
                  <a:pt x="38512" y="53282"/>
                </a:lnTo>
                <a:lnTo>
                  <a:pt x="47324" y="47342"/>
                </a:lnTo>
                <a:lnTo>
                  <a:pt x="53268" y="38530"/>
                </a:lnTo>
                <a:lnTo>
                  <a:pt x="55448" y="27736"/>
                </a:lnTo>
                <a:lnTo>
                  <a:pt x="53268" y="16941"/>
                </a:lnTo>
                <a:lnTo>
                  <a:pt x="47324" y="8124"/>
                </a:lnTo>
                <a:lnTo>
                  <a:pt x="38512" y="2180"/>
                </a:lnTo>
                <a:lnTo>
                  <a:pt x="27724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790954" y="2113457"/>
            <a:ext cx="100952" cy="100952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5926" y="2346490"/>
            <a:ext cx="129387" cy="129387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8375" y="2305964"/>
            <a:ext cx="210426" cy="210438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98441" y="2340089"/>
            <a:ext cx="142189" cy="142189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064162" y="2362835"/>
            <a:ext cx="96685" cy="96697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530210" y="2342934"/>
            <a:ext cx="136499" cy="136512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291118" y="2374938"/>
            <a:ext cx="72504" cy="72504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546883" y="2387726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469" y="0"/>
                </a:moveTo>
                <a:lnTo>
                  <a:pt x="14337" y="1843"/>
                </a:lnTo>
                <a:lnTo>
                  <a:pt x="6877" y="6870"/>
                </a:lnTo>
                <a:lnTo>
                  <a:pt x="1845" y="14326"/>
                </a:lnTo>
                <a:lnTo>
                  <a:pt x="0" y="23456"/>
                </a:lnTo>
                <a:lnTo>
                  <a:pt x="1845" y="32594"/>
                </a:lnTo>
                <a:lnTo>
                  <a:pt x="6877" y="40054"/>
                </a:lnTo>
                <a:lnTo>
                  <a:pt x="14337" y="45082"/>
                </a:lnTo>
                <a:lnTo>
                  <a:pt x="23469" y="46926"/>
                </a:lnTo>
                <a:lnTo>
                  <a:pt x="32599" y="45082"/>
                </a:lnTo>
                <a:lnTo>
                  <a:pt x="40055" y="40054"/>
                </a:lnTo>
                <a:lnTo>
                  <a:pt x="45083" y="32594"/>
                </a:lnTo>
                <a:lnTo>
                  <a:pt x="46926" y="23456"/>
                </a:lnTo>
                <a:lnTo>
                  <a:pt x="45083" y="14326"/>
                </a:lnTo>
                <a:lnTo>
                  <a:pt x="40055" y="6870"/>
                </a:lnTo>
                <a:lnTo>
                  <a:pt x="32599" y="1843"/>
                </a:lnTo>
                <a:lnTo>
                  <a:pt x="23469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013633" y="2368537"/>
            <a:ext cx="85305" cy="85305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452660" y="2321598"/>
            <a:ext cx="179146" cy="179171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064162" y="3649116"/>
            <a:ext cx="96685" cy="96697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530210" y="3629215"/>
            <a:ext cx="136499" cy="136512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91118" y="3661206"/>
            <a:ext cx="72504" cy="72517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46883" y="367400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469" y="0"/>
                </a:moveTo>
                <a:lnTo>
                  <a:pt x="14337" y="1843"/>
                </a:lnTo>
                <a:lnTo>
                  <a:pt x="6877" y="6870"/>
                </a:lnTo>
                <a:lnTo>
                  <a:pt x="1845" y="14326"/>
                </a:lnTo>
                <a:lnTo>
                  <a:pt x="0" y="23456"/>
                </a:lnTo>
                <a:lnTo>
                  <a:pt x="1845" y="32594"/>
                </a:lnTo>
                <a:lnTo>
                  <a:pt x="6877" y="40054"/>
                </a:lnTo>
                <a:lnTo>
                  <a:pt x="14337" y="45082"/>
                </a:lnTo>
                <a:lnTo>
                  <a:pt x="23469" y="46926"/>
                </a:lnTo>
                <a:lnTo>
                  <a:pt x="32599" y="45082"/>
                </a:lnTo>
                <a:lnTo>
                  <a:pt x="40055" y="40054"/>
                </a:lnTo>
                <a:lnTo>
                  <a:pt x="45083" y="32594"/>
                </a:lnTo>
                <a:lnTo>
                  <a:pt x="46926" y="23456"/>
                </a:lnTo>
                <a:lnTo>
                  <a:pt x="45083" y="14326"/>
                </a:lnTo>
                <a:lnTo>
                  <a:pt x="40055" y="6870"/>
                </a:lnTo>
                <a:lnTo>
                  <a:pt x="32599" y="1843"/>
                </a:lnTo>
                <a:lnTo>
                  <a:pt x="2346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6545" y="2614358"/>
            <a:ext cx="88150" cy="88163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31692" y="2606548"/>
            <a:ext cx="103797" cy="103797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77830" y="2566720"/>
            <a:ext cx="183413" cy="183426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20798" y="2566720"/>
            <a:ext cx="183413" cy="183426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785264" y="2602280"/>
            <a:ext cx="112331" cy="112318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287562" y="2618625"/>
            <a:ext cx="79629" cy="79628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475090" y="2563177"/>
            <a:ext cx="190512" cy="190525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988754" y="2590901"/>
            <a:ext cx="135077" cy="135077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508832" y="2625026"/>
            <a:ext cx="66814" cy="66827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11464" y="287653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9146" y="0"/>
                </a:moveTo>
                <a:lnTo>
                  <a:pt x="17804" y="2291"/>
                </a:lnTo>
                <a:lnTo>
                  <a:pt x="8539" y="8539"/>
                </a:lnTo>
                <a:lnTo>
                  <a:pt x="2291" y="17804"/>
                </a:lnTo>
                <a:lnTo>
                  <a:pt x="0" y="29146"/>
                </a:lnTo>
                <a:lnTo>
                  <a:pt x="2291" y="40494"/>
                </a:lnTo>
                <a:lnTo>
                  <a:pt x="8539" y="49758"/>
                </a:lnTo>
                <a:lnTo>
                  <a:pt x="17804" y="56003"/>
                </a:lnTo>
                <a:lnTo>
                  <a:pt x="29146" y="58292"/>
                </a:lnTo>
                <a:lnTo>
                  <a:pt x="40496" y="56003"/>
                </a:lnTo>
                <a:lnTo>
                  <a:pt x="49764" y="49758"/>
                </a:lnTo>
                <a:lnTo>
                  <a:pt x="56014" y="40494"/>
                </a:lnTo>
                <a:lnTo>
                  <a:pt x="58305" y="29146"/>
                </a:lnTo>
                <a:lnTo>
                  <a:pt x="56014" y="17804"/>
                </a:lnTo>
                <a:lnTo>
                  <a:pt x="49764" y="8539"/>
                </a:lnTo>
                <a:lnTo>
                  <a:pt x="40496" y="2291"/>
                </a:lnTo>
                <a:lnTo>
                  <a:pt x="29146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503184" y="2810433"/>
            <a:ext cx="190525" cy="190525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790242" y="2854502"/>
            <a:ext cx="102374" cy="102374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04630" y="288293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22745" y="0"/>
                </a:moveTo>
                <a:lnTo>
                  <a:pt x="13892" y="1787"/>
                </a:lnTo>
                <a:lnTo>
                  <a:pt x="6662" y="6662"/>
                </a:lnTo>
                <a:lnTo>
                  <a:pt x="1787" y="13892"/>
                </a:lnTo>
                <a:lnTo>
                  <a:pt x="0" y="22745"/>
                </a:lnTo>
                <a:lnTo>
                  <a:pt x="1787" y="31605"/>
                </a:lnTo>
                <a:lnTo>
                  <a:pt x="6662" y="38839"/>
                </a:lnTo>
                <a:lnTo>
                  <a:pt x="13892" y="43716"/>
                </a:lnTo>
                <a:lnTo>
                  <a:pt x="22745" y="45504"/>
                </a:lnTo>
                <a:lnTo>
                  <a:pt x="31598" y="43716"/>
                </a:lnTo>
                <a:lnTo>
                  <a:pt x="38828" y="38839"/>
                </a:lnTo>
                <a:lnTo>
                  <a:pt x="43703" y="31605"/>
                </a:lnTo>
                <a:lnTo>
                  <a:pt x="45491" y="22745"/>
                </a:lnTo>
                <a:lnTo>
                  <a:pt x="43703" y="13892"/>
                </a:lnTo>
                <a:lnTo>
                  <a:pt x="38828" y="6662"/>
                </a:lnTo>
                <a:lnTo>
                  <a:pt x="31598" y="1787"/>
                </a:lnTo>
                <a:lnTo>
                  <a:pt x="22745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541206" y="287653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9146" y="0"/>
                </a:moveTo>
                <a:lnTo>
                  <a:pt x="17798" y="2291"/>
                </a:lnTo>
                <a:lnTo>
                  <a:pt x="8534" y="8539"/>
                </a:lnTo>
                <a:lnTo>
                  <a:pt x="2289" y="17804"/>
                </a:lnTo>
                <a:lnTo>
                  <a:pt x="0" y="29146"/>
                </a:lnTo>
                <a:lnTo>
                  <a:pt x="2289" y="40494"/>
                </a:lnTo>
                <a:lnTo>
                  <a:pt x="8534" y="49758"/>
                </a:lnTo>
                <a:lnTo>
                  <a:pt x="17798" y="56003"/>
                </a:lnTo>
                <a:lnTo>
                  <a:pt x="29146" y="58292"/>
                </a:lnTo>
                <a:lnTo>
                  <a:pt x="40488" y="56003"/>
                </a:lnTo>
                <a:lnTo>
                  <a:pt x="49753" y="49758"/>
                </a:lnTo>
                <a:lnTo>
                  <a:pt x="56001" y="40494"/>
                </a:lnTo>
                <a:lnTo>
                  <a:pt x="58293" y="29146"/>
                </a:lnTo>
                <a:lnTo>
                  <a:pt x="56001" y="17804"/>
                </a:lnTo>
                <a:lnTo>
                  <a:pt x="49753" y="8539"/>
                </a:lnTo>
                <a:lnTo>
                  <a:pt x="40488" y="2291"/>
                </a:lnTo>
                <a:lnTo>
                  <a:pt x="29146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014357" y="2863735"/>
            <a:ext cx="83883" cy="83896"/>
          </a:xfrm>
          <a:prstGeom prst="rect">
            <a:avLst/>
          </a:prstGeom>
          <a:blipFill>
            <a:blip r:embed="rId2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467595" y="2831045"/>
            <a:ext cx="149288" cy="149288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35960" y="3105302"/>
            <a:ext cx="95262" cy="95275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94889" y="3078302"/>
            <a:ext cx="149288" cy="149288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562912" y="3117392"/>
            <a:ext cx="71094" cy="71094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792363" y="3103879"/>
            <a:ext cx="98120" cy="98120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284717" y="3110280"/>
            <a:ext cx="85305" cy="85318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543340" y="312592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12" y="0"/>
                </a:moveTo>
                <a:lnTo>
                  <a:pt x="16496" y="2122"/>
                </a:lnTo>
                <a:lnTo>
                  <a:pt x="7910" y="7910"/>
                </a:lnTo>
                <a:lnTo>
                  <a:pt x="2122" y="16496"/>
                </a:lnTo>
                <a:lnTo>
                  <a:pt x="0" y="27012"/>
                </a:lnTo>
                <a:lnTo>
                  <a:pt x="2122" y="37529"/>
                </a:lnTo>
                <a:lnTo>
                  <a:pt x="7910" y="46115"/>
                </a:lnTo>
                <a:lnTo>
                  <a:pt x="16496" y="51903"/>
                </a:lnTo>
                <a:lnTo>
                  <a:pt x="27012" y="54025"/>
                </a:lnTo>
                <a:lnTo>
                  <a:pt x="37523" y="51903"/>
                </a:lnTo>
                <a:lnTo>
                  <a:pt x="46110" y="46115"/>
                </a:lnTo>
                <a:lnTo>
                  <a:pt x="51901" y="37529"/>
                </a:lnTo>
                <a:lnTo>
                  <a:pt x="54025" y="27012"/>
                </a:lnTo>
                <a:lnTo>
                  <a:pt x="51901" y="16496"/>
                </a:lnTo>
                <a:lnTo>
                  <a:pt x="46110" y="7910"/>
                </a:lnTo>
                <a:lnTo>
                  <a:pt x="37523" y="2122"/>
                </a:lnTo>
                <a:lnTo>
                  <a:pt x="27012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952495" y="3049142"/>
            <a:ext cx="207594" cy="207594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520198" y="313090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47" y="0"/>
                </a:moveTo>
                <a:lnTo>
                  <a:pt x="13464" y="1731"/>
                </a:lnTo>
                <a:lnTo>
                  <a:pt x="6456" y="6454"/>
                </a:lnTo>
                <a:lnTo>
                  <a:pt x="1732" y="13458"/>
                </a:lnTo>
                <a:lnTo>
                  <a:pt x="0" y="22034"/>
                </a:lnTo>
                <a:lnTo>
                  <a:pt x="1732" y="30615"/>
                </a:lnTo>
                <a:lnTo>
                  <a:pt x="6456" y="37618"/>
                </a:lnTo>
                <a:lnTo>
                  <a:pt x="13464" y="42338"/>
                </a:lnTo>
                <a:lnTo>
                  <a:pt x="22047" y="44069"/>
                </a:lnTo>
                <a:lnTo>
                  <a:pt x="30622" y="42338"/>
                </a:lnTo>
                <a:lnTo>
                  <a:pt x="37626" y="37618"/>
                </a:lnTo>
                <a:lnTo>
                  <a:pt x="42349" y="30615"/>
                </a:lnTo>
                <a:lnTo>
                  <a:pt x="44081" y="22034"/>
                </a:lnTo>
                <a:lnTo>
                  <a:pt x="42349" y="13458"/>
                </a:lnTo>
                <a:lnTo>
                  <a:pt x="37626" y="6454"/>
                </a:lnTo>
                <a:lnTo>
                  <a:pt x="30622" y="1731"/>
                </a:lnTo>
                <a:lnTo>
                  <a:pt x="22047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33991" y="3364649"/>
            <a:ext cx="71094" cy="71094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028625" y="3316300"/>
            <a:ext cx="167766" cy="167779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552955" y="3354692"/>
            <a:ext cx="90995" cy="91008"/>
          </a:xfrm>
          <a:prstGeom prst="rect">
            <a:avLst/>
          </a:prstGeom>
          <a:blipFill>
            <a:blip r:embed="rId2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511348" y="3341192"/>
            <a:ext cx="118008" cy="118008"/>
          </a:xfrm>
          <a:prstGeom prst="rect">
            <a:avLst/>
          </a:prstGeom>
          <a:blipFill>
            <a:blip r:embed="rId2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024301" y="3368205"/>
            <a:ext cx="63982" cy="63982"/>
          </a:xfrm>
          <a:prstGeom prst="rect">
            <a:avLst/>
          </a:prstGeom>
          <a:blipFill>
            <a:blip r:embed="rId2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467595" y="3325558"/>
            <a:ext cx="149288" cy="149288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2253650" y="0"/>
            <a:ext cx="80645" cy="13335"/>
          </a:xfrm>
          <a:custGeom>
            <a:avLst/>
            <a:gdLst/>
            <a:ahLst/>
            <a:cxnLst/>
            <a:rect l="l" t="t" r="r" b="b"/>
            <a:pathLst>
              <a:path w="80645" h="13335">
                <a:moveTo>
                  <a:pt x="80258" y="0"/>
                </a:moveTo>
                <a:lnTo>
                  <a:pt x="0" y="0"/>
                </a:lnTo>
                <a:lnTo>
                  <a:pt x="11073" y="7467"/>
                </a:lnTo>
                <a:lnTo>
                  <a:pt x="40127" y="13334"/>
                </a:lnTo>
                <a:lnTo>
                  <a:pt x="69183" y="7467"/>
                </a:lnTo>
                <a:lnTo>
                  <a:pt x="80258" y="0"/>
                </a:lnTo>
                <a:close/>
              </a:path>
            </a:pathLst>
          </a:custGeom>
          <a:solidFill>
            <a:srgbClr val="FFCF00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2939424" y="0"/>
            <a:ext cx="167005" cy="44450"/>
          </a:xfrm>
          <a:custGeom>
            <a:avLst/>
            <a:gdLst/>
            <a:ahLst/>
            <a:cxnLst/>
            <a:rect l="l" t="t" r="r" b="b"/>
            <a:pathLst>
              <a:path w="167005" h="44450">
                <a:moveTo>
                  <a:pt x="166441" y="0"/>
                </a:moveTo>
                <a:lnTo>
                  <a:pt x="0" y="0"/>
                </a:lnTo>
                <a:lnTo>
                  <a:pt x="8821" y="13087"/>
                </a:lnTo>
                <a:lnTo>
                  <a:pt x="42262" y="35635"/>
                </a:lnTo>
                <a:lnTo>
                  <a:pt x="83218" y="43903"/>
                </a:lnTo>
                <a:lnTo>
                  <a:pt x="124170" y="35635"/>
                </a:lnTo>
                <a:lnTo>
                  <a:pt x="157616" y="13087"/>
                </a:lnTo>
                <a:lnTo>
                  <a:pt x="166441" y="0"/>
                </a:lnTo>
                <a:close/>
              </a:path>
            </a:pathLst>
          </a:custGeom>
          <a:solidFill>
            <a:srgbClr val="DD0A14">
              <a:alpha val="5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3427160" y="0"/>
            <a:ext cx="163195" cy="42545"/>
          </a:xfrm>
          <a:custGeom>
            <a:avLst/>
            <a:gdLst/>
            <a:ahLst/>
            <a:cxnLst/>
            <a:rect l="l" t="t" r="r" b="b"/>
            <a:pathLst>
              <a:path w="163194" h="42545">
                <a:moveTo>
                  <a:pt x="163076" y="0"/>
                </a:moveTo>
                <a:lnTo>
                  <a:pt x="0" y="0"/>
                </a:lnTo>
                <a:lnTo>
                  <a:pt x="8141" y="12076"/>
                </a:lnTo>
                <a:lnTo>
                  <a:pt x="41134" y="34323"/>
                </a:lnTo>
                <a:lnTo>
                  <a:pt x="81538" y="42481"/>
                </a:lnTo>
                <a:lnTo>
                  <a:pt x="121941" y="34323"/>
                </a:lnTo>
                <a:lnTo>
                  <a:pt x="154934" y="12076"/>
                </a:lnTo>
                <a:lnTo>
                  <a:pt x="163076" y="0"/>
                </a:lnTo>
                <a:close/>
              </a:path>
            </a:pathLst>
          </a:custGeom>
          <a:solidFill>
            <a:srgbClr val="8B8B8B">
              <a:alpha val="36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3688657" y="0"/>
            <a:ext cx="126364" cy="27305"/>
          </a:xfrm>
          <a:custGeom>
            <a:avLst/>
            <a:gdLst/>
            <a:ahLst/>
            <a:cxnLst/>
            <a:rect l="l" t="t" r="r" b="b"/>
            <a:pathLst>
              <a:path w="126365" h="27305">
                <a:moveTo>
                  <a:pt x="126040" y="0"/>
                </a:moveTo>
                <a:lnTo>
                  <a:pt x="0" y="0"/>
                </a:lnTo>
                <a:lnTo>
                  <a:pt x="688" y="1020"/>
                </a:lnTo>
                <a:lnTo>
                  <a:pt x="28711" y="19917"/>
                </a:lnTo>
                <a:lnTo>
                  <a:pt x="63029" y="26847"/>
                </a:lnTo>
                <a:lnTo>
                  <a:pt x="97337" y="19917"/>
                </a:lnTo>
                <a:lnTo>
                  <a:pt x="125352" y="1020"/>
                </a:lnTo>
                <a:lnTo>
                  <a:pt x="126040" y="0"/>
                </a:lnTo>
                <a:close/>
              </a:path>
            </a:pathLst>
          </a:custGeom>
          <a:solidFill>
            <a:srgbClr val="FFCF00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3943254" y="0"/>
            <a:ext cx="102870" cy="20320"/>
          </a:xfrm>
          <a:custGeom>
            <a:avLst/>
            <a:gdLst/>
            <a:ahLst/>
            <a:cxnLst/>
            <a:rect l="l" t="t" r="r" b="b"/>
            <a:pathLst>
              <a:path w="102869" h="20320">
                <a:moveTo>
                  <a:pt x="102737" y="0"/>
                </a:moveTo>
                <a:lnTo>
                  <a:pt x="0" y="0"/>
                </a:lnTo>
                <a:lnTo>
                  <a:pt x="19820" y="13365"/>
                </a:lnTo>
                <a:lnTo>
                  <a:pt x="51371" y="19735"/>
                </a:lnTo>
                <a:lnTo>
                  <a:pt x="82919" y="13365"/>
                </a:lnTo>
                <a:lnTo>
                  <a:pt x="102737" y="0"/>
                </a:lnTo>
                <a:close/>
              </a:path>
            </a:pathLst>
          </a:custGeom>
          <a:solidFill>
            <a:srgbClr val="DD0A14">
              <a:alpha val="36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4677150" y="0"/>
            <a:ext cx="93345" cy="17145"/>
          </a:xfrm>
          <a:custGeom>
            <a:avLst/>
            <a:gdLst/>
            <a:ahLst/>
            <a:cxnLst/>
            <a:rect l="l" t="t" r="r" b="b"/>
            <a:pathLst>
              <a:path w="93344" h="17145">
                <a:moveTo>
                  <a:pt x="92753" y="0"/>
                </a:moveTo>
                <a:lnTo>
                  <a:pt x="0" y="0"/>
                </a:lnTo>
                <a:lnTo>
                  <a:pt x="15937" y="10745"/>
                </a:lnTo>
                <a:lnTo>
                  <a:pt x="46378" y="16890"/>
                </a:lnTo>
                <a:lnTo>
                  <a:pt x="76818" y="10745"/>
                </a:lnTo>
                <a:lnTo>
                  <a:pt x="92753" y="0"/>
                </a:lnTo>
                <a:close/>
              </a:path>
            </a:pathLst>
          </a:custGeom>
          <a:solidFill>
            <a:srgbClr val="9E9E9E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5657712" y="0"/>
            <a:ext cx="75565" cy="12065"/>
          </a:xfrm>
          <a:custGeom>
            <a:avLst/>
            <a:gdLst/>
            <a:ahLst/>
            <a:cxnLst/>
            <a:rect l="l" t="t" r="r" b="b"/>
            <a:pathLst>
              <a:path w="75565" h="12065">
                <a:moveTo>
                  <a:pt x="75265" y="0"/>
                </a:moveTo>
                <a:lnTo>
                  <a:pt x="0" y="0"/>
                </a:lnTo>
                <a:lnTo>
                  <a:pt x="9131" y="6157"/>
                </a:lnTo>
                <a:lnTo>
                  <a:pt x="37632" y="11912"/>
                </a:lnTo>
                <a:lnTo>
                  <a:pt x="66133" y="6157"/>
                </a:lnTo>
                <a:lnTo>
                  <a:pt x="75265" y="0"/>
                </a:lnTo>
                <a:close/>
              </a:path>
            </a:pathLst>
          </a:custGeom>
          <a:solidFill>
            <a:srgbClr val="8B8B8B">
              <a:alpha val="9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5902007" y="0"/>
            <a:ext cx="73025" cy="11430"/>
          </a:xfrm>
          <a:custGeom>
            <a:avLst/>
            <a:gdLst/>
            <a:ahLst/>
            <a:cxnLst/>
            <a:rect l="l" t="t" r="r" b="b"/>
            <a:pathLst>
              <a:path w="73025" h="11430">
                <a:moveTo>
                  <a:pt x="72744" y="0"/>
                </a:moveTo>
                <a:lnTo>
                  <a:pt x="0" y="0"/>
                </a:lnTo>
                <a:lnTo>
                  <a:pt x="8148" y="5492"/>
                </a:lnTo>
                <a:lnTo>
                  <a:pt x="36365" y="11188"/>
                </a:lnTo>
                <a:lnTo>
                  <a:pt x="64594" y="5492"/>
                </a:lnTo>
                <a:lnTo>
                  <a:pt x="72744" y="0"/>
                </a:lnTo>
                <a:close/>
              </a:path>
            </a:pathLst>
          </a:custGeom>
          <a:solidFill>
            <a:srgbClr val="FFCF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6105666" y="0"/>
            <a:ext cx="145415" cy="38100"/>
          </a:xfrm>
          <a:custGeom>
            <a:avLst/>
            <a:gdLst/>
            <a:ahLst/>
            <a:cxnLst/>
            <a:rect l="l" t="t" r="r" b="b"/>
            <a:pathLst>
              <a:path w="145415" h="38100">
                <a:moveTo>
                  <a:pt x="145379" y="0"/>
                </a:moveTo>
                <a:lnTo>
                  <a:pt x="0" y="0"/>
                </a:lnTo>
                <a:lnTo>
                  <a:pt x="5770" y="8558"/>
                </a:lnTo>
                <a:lnTo>
                  <a:pt x="37181" y="29736"/>
                </a:lnTo>
                <a:lnTo>
                  <a:pt x="75644" y="37503"/>
                </a:lnTo>
                <a:lnTo>
                  <a:pt x="114112" y="29736"/>
                </a:lnTo>
                <a:lnTo>
                  <a:pt x="145379" y="8654"/>
                </a:lnTo>
                <a:lnTo>
                  <a:pt x="145379" y="0"/>
                </a:lnTo>
                <a:close/>
              </a:path>
            </a:pathLst>
          </a:custGeom>
          <a:solidFill>
            <a:srgbClr val="8B8B8B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2020943" y="156082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857" y="0"/>
                </a:moveTo>
                <a:lnTo>
                  <a:pt x="18232" y="2347"/>
                </a:lnTo>
                <a:lnTo>
                  <a:pt x="8742" y="8747"/>
                </a:lnTo>
                <a:lnTo>
                  <a:pt x="2345" y="18237"/>
                </a:lnTo>
                <a:lnTo>
                  <a:pt x="0" y="29857"/>
                </a:lnTo>
                <a:lnTo>
                  <a:pt x="2345" y="41477"/>
                </a:lnTo>
                <a:lnTo>
                  <a:pt x="8742" y="50968"/>
                </a:lnTo>
                <a:lnTo>
                  <a:pt x="18232" y="57368"/>
                </a:lnTo>
                <a:lnTo>
                  <a:pt x="29857" y="59715"/>
                </a:lnTo>
                <a:lnTo>
                  <a:pt x="41477" y="57368"/>
                </a:lnTo>
                <a:lnTo>
                  <a:pt x="50968" y="50968"/>
                </a:lnTo>
                <a:lnTo>
                  <a:pt x="57368" y="41477"/>
                </a:lnTo>
                <a:lnTo>
                  <a:pt x="59715" y="29857"/>
                </a:lnTo>
                <a:lnTo>
                  <a:pt x="57368" y="18237"/>
                </a:lnTo>
                <a:lnTo>
                  <a:pt x="50968" y="8747"/>
                </a:lnTo>
                <a:lnTo>
                  <a:pt x="41477" y="2347"/>
                </a:lnTo>
                <a:lnTo>
                  <a:pt x="29857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2464948" y="114134"/>
            <a:ext cx="143598" cy="143611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2729223" y="135458"/>
            <a:ext cx="100952" cy="100965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2919671" y="82854"/>
            <a:ext cx="206159" cy="206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3162635" y="82854"/>
            <a:ext cx="206146" cy="206184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3462418" y="139725"/>
            <a:ext cx="92417" cy="92430"/>
          </a:xfrm>
          <a:prstGeom prst="rect">
            <a:avLst/>
          </a:prstGeom>
          <a:blipFill>
            <a:blip r:embed="rId2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3700480" y="134759"/>
            <a:ext cx="102387" cy="102361"/>
          </a:xfrm>
          <a:prstGeom prst="rect">
            <a:avLst/>
          </a:prstGeom>
          <a:blipFill>
            <a:blip r:embed="rId2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3963992" y="15537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56" y="0"/>
                </a:moveTo>
                <a:lnTo>
                  <a:pt x="18661" y="2402"/>
                </a:lnTo>
                <a:lnTo>
                  <a:pt x="8948" y="8955"/>
                </a:lnTo>
                <a:lnTo>
                  <a:pt x="2400" y="18671"/>
                </a:lnTo>
                <a:lnTo>
                  <a:pt x="0" y="30568"/>
                </a:lnTo>
                <a:lnTo>
                  <a:pt x="2400" y="42471"/>
                </a:lnTo>
                <a:lnTo>
                  <a:pt x="8948" y="52187"/>
                </a:lnTo>
                <a:lnTo>
                  <a:pt x="18661" y="58736"/>
                </a:lnTo>
                <a:lnTo>
                  <a:pt x="30556" y="61137"/>
                </a:lnTo>
                <a:lnTo>
                  <a:pt x="42458" y="58736"/>
                </a:lnTo>
                <a:lnTo>
                  <a:pt x="52174" y="52187"/>
                </a:lnTo>
                <a:lnTo>
                  <a:pt x="58724" y="42471"/>
                </a:lnTo>
                <a:lnTo>
                  <a:pt x="61125" y="30568"/>
                </a:lnTo>
                <a:lnTo>
                  <a:pt x="58724" y="18671"/>
                </a:lnTo>
                <a:lnTo>
                  <a:pt x="52174" y="8955"/>
                </a:lnTo>
                <a:lnTo>
                  <a:pt x="42458" y="2402"/>
                </a:lnTo>
                <a:lnTo>
                  <a:pt x="30556" y="0"/>
                </a:lnTo>
                <a:close/>
              </a:path>
            </a:pathLst>
          </a:custGeom>
          <a:solidFill>
            <a:srgbClr val="FFCF00">
              <a:alpha val="5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4193507" y="141859"/>
            <a:ext cx="88150" cy="88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4383804" y="89255"/>
            <a:ext cx="193382" cy="193382"/>
          </a:xfrm>
          <a:prstGeom prst="rect">
            <a:avLst/>
          </a:prstGeom>
          <a:blipFill>
            <a:blip r:embed="rId2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4677961" y="140436"/>
            <a:ext cx="90995" cy="910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4864067" y="83553"/>
            <a:ext cx="204736" cy="204774"/>
          </a:xfrm>
          <a:prstGeom prst="rect">
            <a:avLst/>
          </a:prstGeom>
          <a:blipFill>
            <a:blip r:embed="rId3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5186761" y="16319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22745" y="0"/>
                </a:moveTo>
                <a:lnTo>
                  <a:pt x="13892" y="1787"/>
                </a:lnTo>
                <a:lnTo>
                  <a:pt x="6662" y="6662"/>
                </a:lnTo>
                <a:lnTo>
                  <a:pt x="1787" y="13892"/>
                </a:lnTo>
                <a:lnTo>
                  <a:pt x="0" y="22745"/>
                </a:lnTo>
                <a:lnTo>
                  <a:pt x="1787" y="31600"/>
                </a:lnTo>
                <a:lnTo>
                  <a:pt x="6662" y="38835"/>
                </a:lnTo>
                <a:lnTo>
                  <a:pt x="13892" y="43714"/>
                </a:lnTo>
                <a:lnTo>
                  <a:pt x="22745" y="45504"/>
                </a:lnTo>
                <a:lnTo>
                  <a:pt x="31598" y="43714"/>
                </a:lnTo>
                <a:lnTo>
                  <a:pt x="38828" y="38835"/>
                </a:lnTo>
                <a:lnTo>
                  <a:pt x="43703" y="31600"/>
                </a:lnTo>
                <a:lnTo>
                  <a:pt x="45491" y="22745"/>
                </a:lnTo>
                <a:lnTo>
                  <a:pt x="43703" y="13892"/>
                </a:lnTo>
                <a:lnTo>
                  <a:pt x="38828" y="6662"/>
                </a:lnTo>
                <a:lnTo>
                  <a:pt x="31598" y="1787"/>
                </a:lnTo>
                <a:lnTo>
                  <a:pt x="22745" y="0"/>
                </a:lnTo>
                <a:close/>
              </a:path>
            </a:pathLst>
          </a:custGeom>
          <a:solidFill>
            <a:srgbClr val="8F8F8F">
              <a:alpha val="9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5377718" y="111290"/>
            <a:ext cx="149301" cy="1493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5654883" y="145414"/>
            <a:ext cx="81051" cy="810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6149346" y="153936"/>
            <a:ext cx="63982" cy="63995"/>
          </a:xfrm>
          <a:prstGeom prst="rect">
            <a:avLst/>
          </a:prstGeom>
          <a:blipFill>
            <a:blip r:embed="rId3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2230493" y="369912"/>
            <a:ext cx="126542" cy="126542"/>
          </a:xfrm>
          <a:prstGeom prst="rect">
            <a:avLst/>
          </a:prstGeom>
          <a:blipFill>
            <a:blip r:embed="rId3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2493396" y="389813"/>
            <a:ext cx="86715" cy="86740"/>
          </a:xfrm>
          <a:prstGeom prst="rect">
            <a:avLst/>
          </a:prstGeom>
          <a:blipFill>
            <a:blip r:embed="rId3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2699365" y="352844"/>
            <a:ext cx="160654" cy="16066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2957302" y="367779"/>
            <a:ext cx="130809" cy="130809"/>
          </a:xfrm>
          <a:prstGeom prst="rect">
            <a:avLst/>
          </a:prstGeom>
          <a:blipFill>
            <a:blip r:embed="rId3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3187489" y="354977"/>
            <a:ext cx="156400" cy="156413"/>
          </a:xfrm>
          <a:prstGeom prst="rect">
            <a:avLst/>
          </a:prstGeom>
          <a:blipFill>
            <a:blip r:embed="rId3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3664831" y="346443"/>
            <a:ext cx="173469" cy="17346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3972514" y="41114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47" y="0"/>
                </a:moveTo>
                <a:lnTo>
                  <a:pt x="13469" y="1730"/>
                </a:lnTo>
                <a:lnTo>
                  <a:pt x="6461" y="6450"/>
                </a:lnTo>
                <a:lnTo>
                  <a:pt x="1733" y="13453"/>
                </a:lnTo>
                <a:lnTo>
                  <a:pt x="0" y="22034"/>
                </a:lnTo>
                <a:lnTo>
                  <a:pt x="1733" y="30610"/>
                </a:lnTo>
                <a:lnTo>
                  <a:pt x="6461" y="37614"/>
                </a:lnTo>
                <a:lnTo>
                  <a:pt x="13469" y="42337"/>
                </a:lnTo>
                <a:lnTo>
                  <a:pt x="22047" y="44069"/>
                </a:lnTo>
                <a:lnTo>
                  <a:pt x="30630" y="42337"/>
                </a:lnTo>
                <a:lnTo>
                  <a:pt x="37638" y="37614"/>
                </a:lnTo>
                <a:lnTo>
                  <a:pt x="42362" y="30610"/>
                </a:lnTo>
                <a:lnTo>
                  <a:pt x="44094" y="22034"/>
                </a:lnTo>
                <a:lnTo>
                  <a:pt x="42362" y="13453"/>
                </a:lnTo>
                <a:lnTo>
                  <a:pt x="37638" y="6450"/>
                </a:lnTo>
                <a:lnTo>
                  <a:pt x="30630" y="1730"/>
                </a:lnTo>
                <a:lnTo>
                  <a:pt x="22047" y="0"/>
                </a:lnTo>
                <a:close/>
              </a:path>
            </a:pathLst>
          </a:custGeom>
          <a:solidFill>
            <a:srgbClr val="8B8B8B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4206258" y="401904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80" y="0"/>
                </a:moveTo>
                <a:lnTo>
                  <a:pt x="19105" y="2458"/>
                </a:lnTo>
                <a:lnTo>
                  <a:pt x="9163" y="9163"/>
                </a:lnTo>
                <a:lnTo>
                  <a:pt x="2458" y="19105"/>
                </a:lnTo>
                <a:lnTo>
                  <a:pt x="0" y="31280"/>
                </a:lnTo>
                <a:lnTo>
                  <a:pt x="2458" y="43454"/>
                </a:lnTo>
                <a:lnTo>
                  <a:pt x="9163" y="53397"/>
                </a:lnTo>
                <a:lnTo>
                  <a:pt x="19105" y="60101"/>
                </a:lnTo>
                <a:lnTo>
                  <a:pt x="31280" y="62560"/>
                </a:lnTo>
                <a:lnTo>
                  <a:pt x="43456" y="60101"/>
                </a:lnTo>
                <a:lnTo>
                  <a:pt x="53403" y="53397"/>
                </a:lnTo>
                <a:lnTo>
                  <a:pt x="60112" y="43454"/>
                </a:lnTo>
                <a:lnTo>
                  <a:pt x="62572" y="31280"/>
                </a:lnTo>
                <a:lnTo>
                  <a:pt x="60112" y="19105"/>
                </a:lnTo>
                <a:lnTo>
                  <a:pt x="53403" y="9163"/>
                </a:lnTo>
                <a:lnTo>
                  <a:pt x="43456" y="2458"/>
                </a:lnTo>
                <a:lnTo>
                  <a:pt x="31280" y="0"/>
                </a:lnTo>
                <a:close/>
              </a:path>
            </a:pathLst>
          </a:custGeom>
          <a:solidFill>
            <a:srgbClr val="FFCF00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4375269" y="327964"/>
            <a:ext cx="210426" cy="210438"/>
          </a:xfrm>
          <a:prstGeom prst="rect">
            <a:avLst/>
          </a:prstGeom>
          <a:blipFill>
            <a:blip r:embed="rId3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4623225" y="332943"/>
            <a:ext cx="200469" cy="200482"/>
          </a:xfrm>
          <a:prstGeom prst="rect">
            <a:avLst/>
          </a:prstGeom>
          <a:blipFill>
            <a:blip r:embed="rId3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4930907" y="397636"/>
            <a:ext cx="71094" cy="71094"/>
          </a:xfrm>
          <a:prstGeom prst="rect">
            <a:avLst/>
          </a:prstGeom>
          <a:blipFill>
            <a:blip r:embed="rId3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5183853" y="40758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590" y="0"/>
                </a:moveTo>
                <a:lnTo>
                  <a:pt x="15628" y="2012"/>
                </a:lnTo>
                <a:lnTo>
                  <a:pt x="7494" y="7500"/>
                </a:lnTo>
                <a:lnTo>
                  <a:pt x="2010" y="15639"/>
                </a:lnTo>
                <a:lnTo>
                  <a:pt x="0" y="25603"/>
                </a:lnTo>
                <a:lnTo>
                  <a:pt x="2010" y="35566"/>
                </a:lnTo>
                <a:lnTo>
                  <a:pt x="7494" y="43705"/>
                </a:lnTo>
                <a:lnTo>
                  <a:pt x="15628" y="49193"/>
                </a:lnTo>
                <a:lnTo>
                  <a:pt x="25590" y="51206"/>
                </a:lnTo>
                <a:lnTo>
                  <a:pt x="35559" y="49193"/>
                </a:lnTo>
                <a:lnTo>
                  <a:pt x="43697" y="43705"/>
                </a:lnTo>
                <a:lnTo>
                  <a:pt x="49182" y="35566"/>
                </a:lnTo>
                <a:lnTo>
                  <a:pt x="51193" y="25603"/>
                </a:lnTo>
                <a:lnTo>
                  <a:pt x="49182" y="15639"/>
                </a:lnTo>
                <a:lnTo>
                  <a:pt x="43697" y="7500"/>
                </a:lnTo>
                <a:lnTo>
                  <a:pt x="35559" y="2012"/>
                </a:lnTo>
                <a:lnTo>
                  <a:pt x="25590" y="0"/>
                </a:lnTo>
                <a:close/>
              </a:path>
            </a:pathLst>
          </a:custGeom>
          <a:solidFill>
            <a:srgbClr val="DD0A14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5396286" y="377024"/>
            <a:ext cx="112318" cy="112318"/>
          </a:xfrm>
          <a:prstGeom prst="rect">
            <a:avLst/>
          </a:prstGeom>
          <a:blipFill>
            <a:blip r:embed="rId3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5644215" y="382003"/>
            <a:ext cx="102387" cy="102361"/>
          </a:xfrm>
          <a:prstGeom prst="rect">
            <a:avLst/>
          </a:prstGeom>
          <a:blipFill>
            <a:blip r:embed="rId3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5872967" y="367779"/>
            <a:ext cx="130809" cy="130809"/>
          </a:xfrm>
          <a:prstGeom prst="rect">
            <a:avLst/>
          </a:prstGeom>
          <a:blipFill>
            <a:blip r:embed="rId3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6145789" y="397636"/>
            <a:ext cx="71094" cy="7109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1988965" y="618591"/>
            <a:ext cx="123698" cy="123710"/>
          </a:xfrm>
          <a:prstGeom prst="rect">
            <a:avLst/>
          </a:prstGeom>
          <a:blipFill>
            <a:blip r:embed="rId3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2208459" y="595134"/>
            <a:ext cx="170624" cy="170624"/>
          </a:xfrm>
          <a:prstGeom prst="rect">
            <a:avLst/>
          </a:prstGeom>
          <a:blipFill>
            <a:blip r:embed="rId3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2514706" y="65840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47" y="0"/>
                </a:moveTo>
                <a:lnTo>
                  <a:pt x="13469" y="1731"/>
                </a:lnTo>
                <a:lnTo>
                  <a:pt x="6461" y="6454"/>
                </a:lnTo>
                <a:lnTo>
                  <a:pt x="1733" y="13458"/>
                </a:lnTo>
                <a:lnTo>
                  <a:pt x="0" y="22034"/>
                </a:lnTo>
                <a:lnTo>
                  <a:pt x="1733" y="30610"/>
                </a:lnTo>
                <a:lnTo>
                  <a:pt x="6461" y="37614"/>
                </a:lnTo>
                <a:lnTo>
                  <a:pt x="13469" y="42337"/>
                </a:lnTo>
                <a:lnTo>
                  <a:pt x="22047" y="44069"/>
                </a:lnTo>
                <a:lnTo>
                  <a:pt x="30628" y="42337"/>
                </a:lnTo>
                <a:lnTo>
                  <a:pt x="37631" y="37614"/>
                </a:lnTo>
                <a:lnTo>
                  <a:pt x="42351" y="30610"/>
                </a:lnTo>
                <a:lnTo>
                  <a:pt x="44081" y="22034"/>
                </a:lnTo>
                <a:lnTo>
                  <a:pt x="42351" y="13458"/>
                </a:lnTo>
                <a:lnTo>
                  <a:pt x="37631" y="6454"/>
                </a:lnTo>
                <a:lnTo>
                  <a:pt x="30628" y="1731"/>
                </a:lnTo>
                <a:lnTo>
                  <a:pt x="22047" y="0"/>
                </a:lnTo>
                <a:close/>
              </a:path>
            </a:pathLst>
          </a:custGeom>
          <a:solidFill>
            <a:srgbClr val="FFCF00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2680924" y="581621"/>
            <a:ext cx="197637" cy="19763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2943090" y="600811"/>
            <a:ext cx="159245" cy="15925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3241439" y="6562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4766" y="1899"/>
                </a:lnTo>
                <a:lnTo>
                  <a:pt x="7080" y="7078"/>
                </a:lnTo>
                <a:lnTo>
                  <a:pt x="1899" y="14760"/>
                </a:lnTo>
                <a:lnTo>
                  <a:pt x="0" y="24168"/>
                </a:lnTo>
                <a:lnTo>
                  <a:pt x="1899" y="33575"/>
                </a:lnTo>
                <a:lnTo>
                  <a:pt x="7080" y="41257"/>
                </a:lnTo>
                <a:lnTo>
                  <a:pt x="14766" y="46436"/>
                </a:lnTo>
                <a:lnTo>
                  <a:pt x="24180" y="48336"/>
                </a:lnTo>
                <a:lnTo>
                  <a:pt x="33582" y="46436"/>
                </a:lnTo>
                <a:lnTo>
                  <a:pt x="41265" y="41257"/>
                </a:lnTo>
                <a:lnTo>
                  <a:pt x="46447" y="33575"/>
                </a:lnTo>
                <a:lnTo>
                  <a:pt x="48348" y="24168"/>
                </a:lnTo>
                <a:lnTo>
                  <a:pt x="46447" y="14760"/>
                </a:lnTo>
                <a:lnTo>
                  <a:pt x="41265" y="7078"/>
                </a:lnTo>
                <a:lnTo>
                  <a:pt x="33582" y="1899"/>
                </a:lnTo>
                <a:lnTo>
                  <a:pt x="24180" y="0"/>
                </a:lnTo>
                <a:close/>
              </a:path>
            </a:pathLst>
          </a:custGeom>
          <a:solidFill>
            <a:srgbClr val="8F8F8F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3415454" y="587311"/>
            <a:ext cx="186245" cy="18625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3678394" y="607212"/>
            <a:ext cx="146443" cy="14645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3959763" y="645604"/>
            <a:ext cx="69672" cy="6967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4141653" y="584454"/>
            <a:ext cx="191947" cy="191973"/>
          </a:xfrm>
          <a:prstGeom prst="rect">
            <a:avLst/>
          </a:prstGeom>
          <a:blipFill>
            <a:blip r:embed="rId3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4415796" y="615746"/>
            <a:ext cx="129387" cy="129387"/>
          </a:xfrm>
          <a:prstGeom prst="rect">
            <a:avLst/>
          </a:prstGeom>
          <a:blipFill>
            <a:blip r:embed="rId3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4628215" y="585177"/>
            <a:ext cx="190525" cy="190538"/>
          </a:xfrm>
          <a:prstGeom prst="rect">
            <a:avLst/>
          </a:prstGeom>
          <a:blipFill>
            <a:blip r:embed="rId3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4861286" y="575221"/>
            <a:ext cx="210438" cy="210438"/>
          </a:xfrm>
          <a:prstGeom prst="rect">
            <a:avLst/>
          </a:prstGeom>
          <a:blipFill>
            <a:blip r:embed="rId3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5132671" y="603656"/>
            <a:ext cx="153555" cy="153568"/>
          </a:xfrm>
          <a:prstGeom prst="rect">
            <a:avLst/>
          </a:prstGeom>
          <a:blipFill>
            <a:blip r:embed="rId3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5357856" y="585876"/>
            <a:ext cx="189103" cy="189128"/>
          </a:xfrm>
          <a:prstGeom prst="rect">
            <a:avLst/>
          </a:prstGeom>
          <a:blipFill>
            <a:blip r:embed="rId3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5663443" y="648449"/>
            <a:ext cx="63982" cy="6399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5911385" y="65342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27012" y="0"/>
                </a:moveTo>
                <a:lnTo>
                  <a:pt x="16496" y="2122"/>
                </a:lnTo>
                <a:lnTo>
                  <a:pt x="7910" y="7910"/>
                </a:lnTo>
                <a:lnTo>
                  <a:pt x="2122" y="16496"/>
                </a:lnTo>
                <a:lnTo>
                  <a:pt x="0" y="27012"/>
                </a:lnTo>
                <a:lnTo>
                  <a:pt x="2122" y="37529"/>
                </a:lnTo>
                <a:lnTo>
                  <a:pt x="7910" y="46115"/>
                </a:lnTo>
                <a:lnTo>
                  <a:pt x="16496" y="51903"/>
                </a:lnTo>
                <a:lnTo>
                  <a:pt x="27012" y="54025"/>
                </a:lnTo>
                <a:lnTo>
                  <a:pt x="37531" y="51903"/>
                </a:lnTo>
                <a:lnTo>
                  <a:pt x="46121" y="46115"/>
                </a:lnTo>
                <a:lnTo>
                  <a:pt x="51914" y="37529"/>
                </a:lnTo>
                <a:lnTo>
                  <a:pt x="54038" y="27012"/>
                </a:lnTo>
                <a:lnTo>
                  <a:pt x="51914" y="16496"/>
                </a:lnTo>
                <a:lnTo>
                  <a:pt x="46121" y="7910"/>
                </a:lnTo>
                <a:lnTo>
                  <a:pt x="37531" y="2122"/>
                </a:lnTo>
                <a:lnTo>
                  <a:pt x="27012" y="0"/>
                </a:lnTo>
                <a:close/>
              </a:path>
            </a:pathLst>
          </a:custGeom>
          <a:solidFill>
            <a:srgbClr val="DD0A14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6108819" y="607936"/>
            <a:ext cx="142227" cy="145021"/>
          </a:xfrm>
          <a:prstGeom prst="rect">
            <a:avLst/>
          </a:prstGeom>
          <a:blipFill>
            <a:blip r:embed="rId3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2023076" y="89996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724" y="0"/>
                </a:moveTo>
                <a:lnTo>
                  <a:pt x="16930" y="2178"/>
                </a:lnTo>
                <a:lnTo>
                  <a:pt x="8118" y="8118"/>
                </a:lnTo>
                <a:lnTo>
                  <a:pt x="2178" y="16930"/>
                </a:lnTo>
                <a:lnTo>
                  <a:pt x="0" y="27724"/>
                </a:lnTo>
                <a:lnTo>
                  <a:pt x="2178" y="38517"/>
                </a:lnTo>
                <a:lnTo>
                  <a:pt x="8118" y="47329"/>
                </a:lnTo>
                <a:lnTo>
                  <a:pt x="16930" y="53270"/>
                </a:lnTo>
                <a:lnTo>
                  <a:pt x="27724" y="55448"/>
                </a:lnTo>
                <a:lnTo>
                  <a:pt x="38512" y="53270"/>
                </a:lnTo>
                <a:lnTo>
                  <a:pt x="47324" y="47329"/>
                </a:lnTo>
                <a:lnTo>
                  <a:pt x="53268" y="38517"/>
                </a:lnTo>
                <a:lnTo>
                  <a:pt x="55448" y="27724"/>
                </a:lnTo>
                <a:lnTo>
                  <a:pt x="53268" y="16930"/>
                </a:lnTo>
                <a:lnTo>
                  <a:pt x="47324" y="8118"/>
                </a:lnTo>
                <a:lnTo>
                  <a:pt x="38512" y="2178"/>
                </a:lnTo>
                <a:lnTo>
                  <a:pt x="27724" y="0"/>
                </a:lnTo>
                <a:close/>
              </a:path>
            </a:pathLst>
          </a:custGeom>
          <a:solidFill>
            <a:srgbClr val="DD0A14">
              <a:alpha val="9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2267476" y="90138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301" y="0"/>
                </a:moveTo>
                <a:lnTo>
                  <a:pt x="16062" y="2066"/>
                </a:lnTo>
                <a:lnTo>
                  <a:pt x="7702" y="7702"/>
                </a:lnTo>
                <a:lnTo>
                  <a:pt x="2066" y="16062"/>
                </a:lnTo>
                <a:lnTo>
                  <a:pt x="0" y="26301"/>
                </a:lnTo>
                <a:lnTo>
                  <a:pt x="2066" y="36540"/>
                </a:lnTo>
                <a:lnTo>
                  <a:pt x="7702" y="44900"/>
                </a:lnTo>
                <a:lnTo>
                  <a:pt x="16062" y="50536"/>
                </a:lnTo>
                <a:lnTo>
                  <a:pt x="26301" y="52603"/>
                </a:lnTo>
                <a:lnTo>
                  <a:pt x="36540" y="50536"/>
                </a:lnTo>
                <a:lnTo>
                  <a:pt x="44900" y="44900"/>
                </a:lnTo>
                <a:lnTo>
                  <a:pt x="50536" y="36540"/>
                </a:lnTo>
                <a:lnTo>
                  <a:pt x="52603" y="26301"/>
                </a:lnTo>
                <a:lnTo>
                  <a:pt x="50536" y="16062"/>
                </a:lnTo>
                <a:lnTo>
                  <a:pt x="44900" y="7702"/>
                </a:lnTo>
                <a:lnTo>
                  <a:pt x="36540" y="2066"/>
                </a:lnTo>
                <a:lnTo>
                  <a:pt x="26301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2472771" y="863701"/>
            <a:ext cx="127965" cy="12796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2989280" y="894270"/>
            <a:ext cx="66827" cy="6682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3184593" y="846632"/>
            <a:ext cx="162090" cy="16210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3455307" y="874356"/>
            <a:ext cx="106641" cy="10665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3677721" y="853744"/>
            <a:ext cx="147878" cy="147878"/>
          </a:xfrm>
          <a:prstGeom prst="rect">
            <a:avLst/>
          </a:prstGeom>
          <a:blipFill>
            <a:blip r:embed="rId3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3969758" y="90280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79" y="0"/>
                </a:moveTo>
                <a:lnTo>
                  <a:pt x="15200" y="1953"/>
                </a:lnTo>
                <a:lnTo>
                  <a:pt x="7291" y="7281"/>
                </a:lnTo>
                <a:lnTo>
                  <a:pt x="1956" y="15189"/>
                </a:lnTo>
                <a:lnTo>
                  <a:pt x="0" y="24879"/>
                </a:lnTo>
                <a:lnTo>
                  <a:pt x="1956" y="34569"/>
                </a:lnTo>
                <a:lnTo>
                  <a:pt x="7291" y="42476"/>
                </a:lnTo>
                <a:lnTo>
                  <a:pt x="15200" y="47805"/>
                </a:lnTo>
                <a:lnTo>
                  <a:pt x="24879" y="49758"/>
                </a:lnTo>
                <a:lnTo>
                  <a:pt x="34565" y="47805"/>
                </a:lnTo>
                <a:lnTo>
                  <a:pt x="42478" y="42476"/>
                </a:lnTo>
                <a:lnTo>
                  <a:pt x="47814" y="34569"/>
                </a:lnTo>
                <a:lnTo>
                  <a:pt x="49771" y="24879"/>
                </a:lnTo>
                <a:lnTo>
                  <a:pt x="47814" y="15189"/>
                </a:lnTo>
                <a:lnTo>
                  <a:pt x="42478" y="7281"/>
                </a:lnTo>
                <a:lnTo>
                  <a:pt x="34565" y="1953"/>
                </a:lnTo>
                <a:lnTo>
                  <a:pt x="24879" y="0"/>
                </a:lnTo>
                <a:close/>
              </a:path>
            </a:pathLst>
          </a:custGeom>
          <a:solidFill>
            <a:srgbClr val="8B8B8B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4184300" y="874356"/>
            <a:ext cx="106629" cy="10665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4422907" y="870102"/>
            <a:ext cx="115163" cy="115163"/>
          </a:xfrm>
          <a:prstGeom prst="rect">
            <a:avLst/>
          </a:prstGeom>
          <a:blipFill>
            <a:blip r:embed="rId3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4682951" y="887158"/>
            <a:ext cx="81051" cy="81051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4923135" y="884313"/>
            <a:ext cx="86740" cy="86740"/>
          </a:xfrm>
          <a:prstGeom prst="rect">
            <a:avLst/>
          </a:prstGeom>
          <a:blipFill>
            <a:blip r:embed="rId3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5115578" y="833843"/>
            <a:ext cx="187667" cy="187680"/>
          </a:xfrm>
          <a:prstGeom prst="rect">
            <a:avLst/>
          </a:prstGeom>
          <a:blipFill>
            <a:blip r:embed="rId3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5373514" y="848766"/>
            <a:ext cx="157822" cy="157822"/>
          </a:xfrm>
          <a:prstGeom prst="rect">
            <a:avLst/>
          </a:prstGeom>
          <a:blipFill>
            <a:blip r:embed="rId3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5832428" y="821753"/>
            <a:ext cx="211861" cy="211861"/>
          </a:xfrm>
          <a:prstGeom prst="rect">
            <a:avLst/>
          </a:prstGeom>
          <a:blipFill>
            <a:blip r:embed="rId3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6140785" y="887158"/>
            <a:ext cx="81051" cy="81051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2197092" y="1078255"/>
            <a:ext cx="193370" cy="193382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2466370" y="1104557"/>
            <a:ext cx="140766" cy="140766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2710007" y="1105268"/>
            <a:ext cx="139344" cy="139344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3167613" y="1076833"/>
            <a:ext cx="196215" cy="196227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3406995" y="1073277"/>
            <a:ext cx="203339" cy="203339"/>
          </a:xfrm>
          <a:prstGeom prst="rect">
            <a:avLst/>
          </a:prstGeom>
          <a:blipFill>
            <a:blip r:embed="rId3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3730248" y="115361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1323" y="0"/>
                </a:moveTo>
                <a:lnTo>
                  <a:pt x="13024" y="1676"/>
                </a:lnTo>
                <a:lnTo>
                  <a:pt x="6246" y="6246"/>
                </a:lnTo>
                <a:lnTo>
                  <a:pt x="1676" y="13024"/>
                </a:lnTo>
                <a:lnTo>
                  <a:pt x="0" y="21323"/>
                </a:lnTo>
                <a:lnTo>
                  <a:pt x="1676" y="29629"/>
                </a:lnTo>
                <a:lnTo>
                  <a:pt x="6246" y="36410"/>
                </a:lnTo>
                <a:lnTo>
                  <a:pt x="13024" y="40982"/>
                </a:lnTo>
                <a:lnTo>
                  <a:pt x="21323" y="42659"/>
                </a:lnTo>
                <a:lnTo>
                  <a:pt x="29621" y="40982"/>
                </a:lnTo>
                <a:lnTo>
                  <a:pt x="36399" y="36410"/>
                </a:lnTo>
                <a:lnTo>
                  <a:pt x="40970" y="29629"/>
                </a:lnTo>
                <a:lnTo>
                  <a:pt x="42646" y="21323"/>
                </a:lnTo>
                <a:lnTo>
                  <a:pt x="40970" y="13024"/>
                </a:lnTo>
                <a:lnTo>
                  <a:pt x="36399" y="6246"/>
                </a:lnTo>
                <a:lnTo>
                  <a:pt x="29621" y="1676"/>
                </a:lnTo>
                <a:lnTo>
                  <a:pt x="21323" y="0"/>
                </a:lnTo>
                <a:close/>
              </a:path>
            </a:pathLst>
          </a:custGeom>
          <a:solidFill>
            <a:srgbClr val="DD0A1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3952652" y="1132992"/>
            <a:ext cx="83896" cy="83896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4195615" y="1132992"/>
            <a:ext cx="83883" cy="83896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4438566" y="1132992"/>
            <a:ext cx="83883" cy="83896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4678748" y="1130160"/>
            <a:ext cx="89573" cy="89573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4884069" y="1092466"/>
            <a:ext cx="164922" cy="164947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5164651" y="1130160"/>
            <a:ext cx="89573" cy="89573"/>
          </a:xfrm>
          <a:prstGeom prst="rect">
            <a:avLst/>
          </a:prstGeom>
          <a:blipFill>
            <a:blip r:embed="rId3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5350756" y="1073277"/>
            <a:ext cx="203314" cy="203339"/>
          </a:xfrm>
          <a:prstGeom prst="rect">
            <a:avLst/>
          </a:prstGeom>
          <a:blipFill>
            <a:blip r:embed="rId3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5644900" y="1124470"/>
            <a:ext cx="100939" cy="100952"/>
          </a:xfrm>
          <a:prstGeom prst="rect">
            <a:avLst/>
          </a:prstGeom>
          <a:blipFill>
            <a:blip r:embed="rId3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5870859" y="1107401"/>
            <a:ext cx="135077" cy="135089"/>
          </a:xfrm>
          <a:prstGeom prst="rect">
            <a:avLst/>
          </a:prstGeom>
          <a:blipFill>
            <a:blip r:embed="rId3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6142233" y="1135837"/>
            <a:ext cx="78206" cy="78219"/>
          </a:xfrm>
          <a:prstGeom prst="rect">
            <a:avLst/>
          </a:prstGeom>
          <a:blipFill>
            <a:blip r:embed="rId3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2248286" y="1376680"/>
            <a:ext cx="90995" cy="91008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2495517" y="1380947"/>
            <a:ext cx="82473" cy="82473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2989280" y="1388770"/>
            <a:ext cx="66827" cy="66827"/>
          </a:xfrm>
          <a:prstGeom prst="rect">
            <a:avLst/>
          </a:prstGeom>
          <a:blipFill>
            <a:blip r:embed="rId3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3237235" y="139374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8" y="0"/>
                </a:moveTo>
                <a:lnTo>
                  <a:pt x="17375" y="2233"/>
                </a:lnTo>
                <a:lnTo>
                  <a:pt x="8332" y="8326"/>
                </a:lnTo>
                <a:lnTo>
                  <a:pt x="2235" y="17364"/>
                </a:lnTo>
                <a:lnTo>
                  <a:pt x="0" y="28435"/>
                </a:lnTo>
                <a:lnTo>
                  <a:pt x="2235" y="39505"/>
                </a:lnTo>
                <a:lnTo>
                  <a:pt x="8332" y="48544"/>
                </a:lnTo>
                <a:lnTo>
                  <a:pt x="17375" y="54636"/>
                </a:lnTo>
                <a:lnTo>
                  <a:pt x="28448" y="56870"/>
                </a:lnTo>
                <a:lnTo>
                  <a:pt x="39511" y="54636"/>
                </a:lnTo>
                <a:lnTo>
                  <a:pt x="48545" y="48544"/>
                </a:lnTo>
                <a:lnTo>
                  <a:pt x="54636" y="39505"/>
                </a:lnTo>
                <a:lnTo>
                  <a:pt x="56870" y="28435"/>
                </a:lnTo>
                <a:lnTo>
                  <a:pt x="54636" y="17364"/>
                </a:lnTo>
                <a:lnTo>
                  <a:pt x="48545" y="8326"/>
                </a:lnTo>
                <a:lnTo>
                  <a:pt x="39511" y="2233"/>
                </a:lnTo>
                <a:lnTo>
                  <a:pt x="28448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3716024" y="1386636"/>
            <a:ext cx="71094" cy="71094"/>
          </a:xfrm>
          <a:prstGeom prst="rect">
            <a:avLst/>
          </a:prstGeom>
          <a:blipFill>
            <a:blip r:embed="rId3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3905687" y="1333309"/>
            <a:ext cx="177723" cy="177749"/>
          </a:xfrm>
          <a:prstGeom prst="rect">
            <a:avLst/>
          </a:prstGeom>
          <a:blipFill>
            <a:blip r:embed="rId3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4378812" y="1320520"/>
            <a:ext cx="203326" cy="203326"/>
          </a:xfrm>
          <a:prstGeom prst="rect">
            <a:avLst/>
          </a:prstGeom>
          <a:blipFill>
            <a:blip r:embed="rId3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4632559" y="1331175"/>
            <a:ext cx="181990" cy="182016"/>
          </a:xfrm>
          <a:prstGeom prst="rect">
            <a:avLst/>
          </a:prstGeom>
          <a:blipFill>
            <a:blip r:embed="rId3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4910244" y="1366024"/>
            <a:ext cx="112331" cy="112318"/>
          </a:xfrm>
          <a:prstGeom prst="rect">
            <a:avLst/>
          </a:prstGeom>
          <a:blipFill>
            <a:blip r:embed="rId3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5174658" y="1387347"/>
            <a:ext cx="69659" cy="69672"/>
          </a:xfrm>
          <a:prstGeom prst="rect">
            <a:avLst/>
          </a:prstGeom>
          <a:blipFill>
            <a:blip r:embed="rId3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5897186" y="1380947"/>
            <a:ext cx="82461" cy="82473"/>
          </a:xfrm>
          <a:prstGeom prst="rect">
            <a:avLst/>
          </a:prstGeom>
          <a:blipFill>
            <a:blip r:embed="rId3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6135794" y="1376680"/>
            <a:ext cx="90995" cy="91008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2207747" y="1583423"/>
            <a:ext cx="172046" cy="172034"/>
          </a:xfrm>
          <a:prstGeom prst="rect">
            <a:avLst/>
          </a:prstGeom>
          <a:blipFill>
            <a:blip r:embed="rId3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2475603" y="1608302"/>
            <a:ext cx="122288" cy="122275"/>
          </a:xfrm>
          <a:prstGeom prst="rect">
            <a:avLst/>
          </a:prstGeom>
          <a:blipFill>
            <a:blip r:embed="rId3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2702895" y="1592656"/>
            <a:ext cx="153568" cy="153568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2972174" y="1618957"/>
            <a:ext cx="100952" cy="100952"/>
          </a:xfrm>
          <a:prstGeom prst="rect">
            <a:avLst/>
          </a:prstGeom>
          <a:blipFill>
            <a:blip r:embed="rId3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3200913" y="1604746"/>
            <a:ext cx="129387" cy="129387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3709713" y="1627492"/>
            <a:ext cx="83883" cy="83896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3922781" y="1597634"/>
            <a:ext cx="143611" cy="143611"/>
          </a:xfrm>
          <a:prstGeom prst="rect">
            <a:avLst/>
          </a:prstGeom>
          <a:blipFill>
            <a:blip r:embed="rId3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4425142" y="1613979"/>
            <a:ext cx="110896" cy="110909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4686508" y="1632470"/>
            <a:ext cx="73939" cy="73939"/>
          </a:xfrm>
          <a:prstGeom prst="rect">
            <a:avLst/>
          </a:prstGeom>
          <a:blipFill>
            <a:blip r:embed="rId3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4908936" y="1611845"/>
            <a:ext cx="115163" cy="115176"/>
          </a:xfrm>
          <a:prstGeom prst="rect">
            <a:avLst/>
          </a:prstGeom>
          <a:blipFill>
            <a:blip r:embed="rId3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181757" y="164170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724" y="0"/>
                </a:moveTo>
                <a:lnTo>
                  <a:pt x="16930" y="2180"/>
                </a:lnTo>
                <a:lnTo>
                  <a:pt x="8118" y="8124"/>
                </a:lnTo>
                <a:lnTo>
                  <a:pt x="2178" y="16941"/>
                </a:lnTo>
                <a:lnTo>
                  <a:pt x="0" y="27736"/>
                </a:lnTo>
                <a:lnTo>
                  <a:pt x="2178" y="38530"/>
                </a:lnTo>
                <a:lnTo>
                  <a:pt x="8118" y="47342"/>
                </a:lnTo>
                <a:lnTo>
                  <a:pt x="16930" y="53282"/>
                </a:lnTo>
                <a:lnTo>
                  <a:pt x="27724" y="55460"/>
                </a:lnTo>
                <a:lnTo>
                  <a:pt x="38517" y="53282"/>
                </a:lnTo>
                <a:lnTo>
                  <a:pt x="47329" y="47342"/>
                </a:lnTo>
                <a:lnTo>
                  <a:pt x="53270" y="38530"/>
                </a:lnTo>
                <a:lnTo>
                  <a:pt x="55448" y="27736"/>
                </a:lnTo>
                <a:lnTo>
                  <a:pt x="53270" y="16941"/>
                </a:lnTo>
                <a:lnTo>
                  <a:pt x="47329" y="8124"/>
                </a:lnTo>
                <a:lnTo>
                  <a:pt x="38517" y="2180"/>
                </a:lnTo>
                <a:lnTo>
                  <a:pt x="27724" y="0"/>
                </a:lnTo>
                <a:close/>
              </a:path>
            </a:pathLst>
          </a:custGeom>
          <a:solidFill>
            <a:srgbClr val="FFCF00">
              <a:alpha val="7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597263" y="1571320"/>
            <a:ext cx="196202" cy="196227"/>
          </a:xfrm>
          <a:prstGeom prst="rect">
            <a:avLst/>
          </a:prstGeom>
          <a:blipFill>
            <a:blip r:embed="rId3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917062" y="164810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1310" y="0"/>
                </a:moveTo>
                <a:lnTo>
                  <a:pt x="13019" y="1676"/>
                </a:lnTo>
                <a:lnTo>
                  <a:pt x="6245" y="6248"/>
                </a:lnTo>
                <a:lnTo>
                  <a:pt x="1676" y="13030"/>
                </a:lnTo>
                <a:lnTo>
                  <a:pt x="0" y="21335"/>
                </a:lnTo>
                <a:lnTo>
                  <a:pt x="1676" y="29639"/>
                </a:lnTo>
                <a:lnTo>
                  <a:pt x="6245" y="36417"/>
                </a:lnTo>
                <a:lnTo>
                  <a:pt x="13019" y="40984"/>
                </a:lnTo>
                <a:lnTo>
                  <a:pt x="21310" y="42659"/>
                </a:lnTo>
                <a:lnTo>
                  <a:pt x="29616" y="40984"/>
                </a:lnTo>
                <a:lnTo>
                  <a:pt x="36398" y="36417"/>
                </a:lnTo>
                <a:lnTo>
                  <a:pt x="40970" y="29639"/>
                </a:lnTo>
                <a:lnTo>
                  <a:pt x="42646" y="21335"/>
                </a:lnTo>
                <a:lnTo>
                  <a:pt x="40970" y="13030"/>
                </a:lnTo>
                <a:lnTo>
                  <a:pt x="36398" y="6248"/>
                </a:lnTo>
                <a:lnTo>
                  <a:pt x="29616" y="1676"/>
                </a:lnTo>
                <a:lnTo>
                  <a:pt x="21310" y="0"/>
                </a:lnTo>
                <a:close/>
              </a:path>
            </a:pathLst>
          </a:custGeom>
          <a:solidFill>
            <a:srgbClr val="8F8F8F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6081844" y="1569910"/>
            <a:ext cx="169202" cy="199059"/>
          </a:xfrm>
          <a:prstGeom prst="rect">
            <a:avLst/>
          </a:prstGeom>
          <a:blipFill>
            <a:blip r:embed="rId3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2025921" y="189180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2" y="0"/>
                </a:moveTo>
                <a:lnTo>
                  <a:pt x="15200" y="1955"/>
                </a:lnTo>
                <a:lnTo>
                  <a:pt x="7288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8" y="42483"/>
                </a:lnTo>
                <a:lnTo>
                  <a:pt x="15200" y="47816"/>
                </a:lnTo>
                <a:lnTo>
                  <a:pt x="24892" y="49771"/>
                </a:lnTo>
                <a:lnTo>
                  <a:pt x="34569" y="47816"/>
                </a:lnTo>
                <a:lnTo>
                  <a:pt x="42473" y="42483"/>
                </a:lnTo>
                <a:lnTo>
                  <a:pt x="47803" y="34571"/>
                </a:lnTo>
                <a:lnTo>
                  <a:pt x="49758" y="24879"/>
                </a:lnTo>
                <a:lnTo>
                  <a:pt x="47803" y="15194"/>
                </a:lnTo>
                <a:lnTo>
                  <a:pt x="42473" y="7286"/>
                </a:lnTo>
                <a:lnTo>
                  <a:pt x="34569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8F8F8F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2266041" y="18889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724" y="0"/>
                </a:moveTo>
                <a:lnTo>
                  <a:pt x="16930" y="2178"/>
                </a:lnTo>
                <a:lnTo>
                  <a:pt x="8118" y="8118"/>
                </a:lnTo>
                <a:lnTo>
                  <a:pt x="2178" y="16930"/>
                </a:lnTo>
                <a:lnTo>
                  <a:pt x="0" y="27724"/>
                </a:lnTo>
                <a:lnTo>
                  <a:pt x="2178" y="38519"/>
                </a:lnTo>
                <a:lnTo>
                  <a:pt x="8118" y="47336"/>
                </a:lnTo>
                <a:lnTo>
                  <a:pt x="16930" y="53280"/>
                </a:lnTo>
                <a:lnTo>
                  <a:pt x="27724" y="55460"/>
                </a:lnTo>
                <a:lnTo>
                  <a:pt x="38517" y="53280"/>
                </a:lnTo>
                <a:lnTo>
                  <a:pt x="47329" y="47336"/>
                </a:lnTo>
                <a:lnTo>
                  <a:pt x="53270" y="38519"/>
                </a:lnTo>
                <a:lnTo>
                  <a:pt x="55448" y="27724"/>
                </a:lnTo>
                <a:lnTo>
                  <a:pt x="53270" y="16930"/>
                </a:lnTo>
                <a:lnTo>
                  <a:pt x="47329" y="8118"/>
                </a:lnTo>
                <a:lnTo>
                  <a:pt x="38517" y="2178"/>
                </a:lnTo>
                <a:lnTo>
                  <a:pt x="27724" y="0"/>
                </a:lnTo>
                <a:close/>
              </a:path>
            </a:pathLst>
          </a:custGeom>
          <a:solidFill>
            <a:srgbClr val="9E9E9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2486271" y="1866201"/>
            <a:ext cx="100952" cy="100965"/>
          </a:xfrm>
          <a:prstGeom prst="rect">
            <a:avLst/>
          </a:prstGeom>
          <a:blipFill>
            <a:blip r:embed="rId3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2697256" y="1834210"/>
            <a:ext cx="164922" cy="164947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3203809" y="1854835"/>
            <a:ext cx="123698" cy="12371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3659967" y="1824977"/>
            <a:ext cx="183413" cy="183426"/>
          </a:xfrm>
          <a:prstGeom prst="rect">
            <a:avLst/>
          </a:prstGeom>
          <a:blipFill>
            <a:blip r:embed="rId3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3895806" y="1817865"/>
            <a:ext cx="197637" cy="197637"/>
          </a:xfrm>
          <a:prstGeom prst="rect">
            <a:avLst/>
          </a:prstGeom>
          <a:blipFill>
            <a:blip r:embed="rId3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4441448" y="1877580"/>
            <a:ext cx="78206" cy="78206"/>
          </a:xfrm>
          <a:prstGeom prst="rect">
            <a:avLst/>
          </a:prstGeom>
          <a:blipFill>
            <a:blip r:embed="rId3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689404" y="1882559"/>
            <a:ext cx="68249" cy="68249"/>
          </a:xfrm>
          <a:prstGeom prst="rect">
            <a:avLst/>
          </a:prstGeom>
          <a:blipFill>
            <a:blip r:embed="rId3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4901023" y="1851279"/>
            <a:ext cx="130822" cy="130809"/>
          </a:xfrm>
          <a:prstGeom prst="rect">
            <a:avLst/>
          </a:prstGeom>
          <a:blipFill>
            <a:blip r:embed="rId3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5104250" y="1811464"/>
            <a:ext cx="210426" cy="210438"/>
          </a:xfrm>
          <a:prstGeom prst="rect">
            <a:avLst/>
          </a:prstGeom>
          <a:blipFill>
            <a:blip r:embed="rId3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5659100" y="1880425"/>
            <a:ext cx="72517" cy="72517"/>
          </a:xfrm>
          <a:prstGeom prst="rect">
            <a:avLst/>
          </a:prstGeom>
          <a:blipFill>
            <a:blip r:embed="rId3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5851644" y="1829955"/>
            <a:ext cx="173469" cy="173469"/>
          </a:xfrm>
          <a:prstGeom prst="rect">
            <a:avLst/>
          </a:prstGeom>
          <a:blipFill>
            <a:blip r:embed="rId3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6100297" y="1835645"/>
            <a:ext cx="150748" cy="162089"/>
          </a:xfrm>
          <a:prstGeom prst="rect">
            <a:avLst/>
          </a:prstGeom>
          <a:blipFill>
            <a:blip r:embed="rId3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2248984" y="2119160"/>
            <a:ext cx="89585" cy="89573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2441478" y="2068664"/>
            <a:ext cx="190525" cy="190538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2725006" y="2109190"/>
            <a:ext cx="109486" cy="109499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2954419" y="2095677"/>
            <a:ext cx="136486" cy="136512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237895" y="213620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724" y="0"/>
                </a:moveTo>
                <a:lnTo>
                  <a:pt x="16930" y="2180"/>
                </a:lnTo>
                <a:lnTo>
                  <a:pt x="8118" y="8124"/>
                </a:lnTo>
                <a:lnTo>
                  <a:pt x="2178" y="16941"/>
                </a:lnTo>
                <a:lnTo>
                  <a:pt x="0" y="27736"/>
                </a:lnTo>
                <a:lnTo>
                  <a:pt x="2178" y="38530"/>
                </a:lnTo>
                <a:lnTo>
                  <a:pt x="8118" y="47342"/>
                </a:lnTo>
                <a:lnTo>
                  <a:pt x="16930" y="53282"/>
                </a:lnTo>
                <a:lnTo>
                  <a:pt x="27724" y="55460"/>
                </a:lnTo>
                <a:lnTo>
                  <a:pt x="38512" y="53282"/>
                </a:lnTo>
                <a:lnTo>
                  <a:pt x="47324" y="47342"/>
                </a:lnTo>
                <a:lnTo>
                  <a:pt x="53268" y="38530"/>
                </a:lnTo>
                <a:lnTo>
                  <a:pt x="55448" y="27736"/>
                </a:lnTo>
                <a:lnTo>
                  <a:pt x="53268" y="16941"/>
                </a:lnTo>
                <a:lnTo>
                  <a:pt x="47324" y="8124"/>
                </a:lnTo>
                <a:lnTo>
                  <a:pt x="38512" y="2180"/>
                </a:lnTo>
                <a:lnTo>
                  <a:pt x="27724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944105" y="2113457"/>
            <a:ext cx="100952" cy="100952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4399463" y="2082901"/>
            <a:ext cx="162102" cy="162090"/>
          </a:xfrm>
          <a:prstGeom prst="rect">
            <a:avLst/>
          </a:prstGeom>
          <a:blipFill>
            <a:blip r:embed="rId3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5119908" y="2074354"/>
            <a:ext cx="179146" cy="179171"/>
          </a:xfrm>
          <a:prstGeom prst="rect">
            <a:avLst/>
          </a:prstGeom>
          <a:blipFill>
            <a:blip r:embed="rId3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5632785" y="2101380"/>
            <a:ext cx="125120" cy="125120"/>
          </a:xfrm>
          <a:prstGeom prst="rect">
            <a:avLst/>
          </a:prstGeom>
          <a:blipFill>
            <a:blip r:embed="rId3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5885743" y="2111336"/>
            <a:ext cx="105206" cy="105219"/>
          </a:xfrm>
          <a:prstGeom prst="rect">
            <a:avLst/>
          </a:prstGeom>
          <a:blipFill>
            <a:blip r:embed="rId3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6110928" y="2093556"/>
            <a:ext cx="140754" cy="140766"/>
          </a:xfrm>
          <a:prstGeom prst="rect">
            <a:avLst/>
          </a:prstGeom>
          <a:blipFill>
            <a:blip r:embed="rId3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2229083" y="2346490"/>
            <a:ext cx="129387" cy="129387"/>
          </a:xfrm>
          <a:prstGeom prst="rect">
            <a:avLst/>
          </a:prstGeom>
          <a:blipFill>
            <a:blip r:embed="rId3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2431547" y="2305964"/>
            <a:ext cx="210413" cy="210438"/>
          </a:xfrm>
          <a:prstGeom prst="rect">
            <a:avLst/>
          </a:prstGeom>
          <a:blipFill>
            <a:blip r:embed="rId3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2951650" y="2340089"/>
            <a:ext cx="142176" cy="142189"/>
          </a:xfrm>
          <a:prstGeom prst="rect">
            <a:avLst/>
          </a:prstGeom>
          <a:blipFill>
            <a:blip r:embed="rId3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217373" y="2362835"/>
            <a:ext cx="96672" cy="96697"/>
          </a:xfrm>
          <a:prstGeom prst="rect">
            <a:avLst/>
          </a:prstGeom>
          <a:blipFill>
            <a:blip r:embed="rId3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683386" y="2342934"/>
            <a:ext cx="136499" cy="136512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4444229" y="2374938"/>
            <a:ext cx="72504" cy="72504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4700059" y="2387726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456" y="0"/>
                </a:moveTo>
                <a:lnTo>
                  <a:pt x="14332" y="1843"/>
                </a:lnTo>
                <a:lnTo>
                  <a:pt x="6875" y="6870"/>
                </a:lnTo>
                <a:lnTo>
                  <a:pt x="1845" y="14326"/>
                </a:lnTo>
                <a:lnTo>
                  <a:pt x="0" y="23456"/>
                </a:lnTo>
                <a:lnTo>
                  <a:pt x="1845" y="32594"/>
                </a:lnTo>
                <a:lnTo>
                  <a:pt x="6875" y="40054"/>
                </a:lnTo>
                <a:lnTo>
                  <a:pt x="14332" y="45082"/>
                </a:lnTo>
                <a:lnTo>
                  <a:pt x="23456" y="46926"/>
                </a:lnTo>
                <a:lnTo>
                  <a:pt x="32594" y="45082"/>
                </a:lnTo>
                <a:lnTo>
                  <a:pt x="40054" y="40054"/>
                </a:lnTo>
                <a:lnTo>
                  <a:pt x="45082" y="32594"/>
                </a:lnTo>
                <a:lnTo>
                  <a:pt x="46926" y="23456"/>
                </a:lnTo>
                <a:lnTo>
                  <a:pt x="45082" y="14326"/>
                </a:lnTo>
                <a:lnTo>
                  <a:pt x="40054" y="6870"/>
                </a:lnTo>
                <a:lnTo>
                  <a:pt x="32594" y="1843"/>
                </a:lnTo>
                <a:lnTo>
                  <a:pt x="23456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5166759" y="2368537"/>
            <a:ext cx="85305" cy="85305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5605810" y="2321598"/>
            <a:ext cx="179146" cy="179171"/>
          </a:xfrm>
          <a:prstGeom prst="rect">
            <a:avLst/>
          </a:prstGeom>
          <a:blipFill>
            <a:blip r:embed="rId3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6116579" y="2346490"/>
            <a:ext cx="129387" cy="129387"/>
          </a:xfrm>
          <a:prstGeom prst="rect">
            <a:avLst/>
          </a:prstGeom>
          <a:blipFill>
            <a:blip r:embed="rId3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3217373" y="3649116"/>
            <a:ext cx="96672" cy="96697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3683386" y="3629215"/>
            <a:ext cx="136499" cy="136512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4444229" y="3661206"/>
            <a:ext cx="72504" cy="72517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4700059" y="367400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456" y="0"/>
                </a:moveTo>
                <a:lnTo>
                  <a:pt x="14332" y="1843"/>
                </a:lnTo>
                <a:lnTo>
                  <a:pt x="6875" y="6870"/>
                </a:lnTo>
                <a:lnTo>
                  <a:pt x="1845" y="14326"/>
                </a:lnTo>
                <a:lnTo>
                  <a:pt x="0" y="23456"/>
                </a:lnTo>
                <a:lnTo>
                  <a:pt x="1845" y="32594"/>
                </a:lnTo>
                <a:lnTo>
                  <a:pt x="6875" y="40054"/>
                </a:lnTo>
                <a:lnTo>
                  <a:pt x="14332" y="45082"/>
                </a:lnTo>
                <a:lnTo>
                  <a:pt x="23456" y="46926"/>
                </a:lnTo>
                <a:lnTo>
                  <a:pt x="32594" y="45082"/>
                </a:lnTo>
                <a:lnTo>
                  <a:pt x="40054" y="40054"/>
                </a:lnTo>
                <a:lnTo>
                  <a:pt x="45082" y="32594"/>
                </a:lnTo>
                <a:lnTo>
                  <a:pt x="46926" y="23456"/>
                </a:lnTo>
                <a:lnTo>
                  <a:pt x="45082" y="14326"/>
                </a:lnTo>
                <a:lnTo>
                  <a:pt x="40054" y="6870"/>
                </a:lnTo>
                <a:lnTo>
                  <a:pt x="32594" y="1843"/>
                </a:lnTo>
                <a:lnTo>
                  <a:pt x="2345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249696" y="2614358"/>
            <a:ext cx="88150" cy="88163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484849" y="2606548"/>
            <a:ext cx="103797" cy="103797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930987" y="2566720"/>
            <a:ext cx="183413" cy="183426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3173938" y="2566720"/>
            <a:ext cx="183413" cy="183426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3938440" y="2602280"/>
            <a:ext cx="112331" cy="112318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4440662" y="2618625"/>
            <a:ext cx="79628" cy="79628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4628215" y="2563177"/>
            <a:ext cx="190525" cy="190525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5141880" y="2590901"/>
            <a:ext cx="135077" cy="135077"/>
          </a:xfrm>
          <a:prstGeom prst="rect">
            <a:avLst/>
          </a:prstGeom>
          <a:blipFill>
            <a:blip r:embed="rId3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5662008" y="2625026"/>
            <a:ext cx="66814" cy="66827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6117379" y="2594457"/>
            <a:ext cx="127952" cy="127965"/>
          </a:xfrm>
          <a:prstGeom prst="rect">
            <a:avLst/>
          </a:prstGeom>
          <a:blipFill>
            <a:blip r:embed="rId3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2264631" y="287653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9146" y="0"/>
                </a:moveTo>
                <a:lnTo>
                  <a:pt x="17804" y="2291"/>
                </a:lnTo>
                <a:lnTo>
                  <a:pt x="8539" y="8539"/>
                </a:lnTo>
                <a:lnTo>
                  <a:pt x="2291" y="17804"/>
                </a:lnTo>
                <a:lnTo>
                  <a:pt x="0" y="29146"/>
                </a:lnTo>
                <a:lnTo>
                  <a:pt x="2291" y="40494"/>
                </a:lnTo>
                <a:lnTo>
                  <a:pt x="8539" y="49758"/>
                </a:lnTo>
                <a:lnTo>
                  <a:pt x="17804" y="56003"/>
                </a:lnTo>
                <a:lnTo>
                  <a:pt x="29146" y="58292"/>
                </a:lnTo>
                <a:lnTo>
                  <a:pt x="40496" y="56003"/>
                </a:lnTo>
                <a:lnTo>
                  <a:pt x="49764" y="49758"/>
                </a:lnTo>
                <a:lnTo>
                  <a:pt x="56014" y="40494"/>
                </a:lnTo>
                <a:lnTo>
                  <a:pt x="58305" y="29146"/>
                </a:lnTo>
                <a:lnTo>
                  <a:pt x="56014" y="17804"/>
                </a:lnTo>
                <a:lnTo>
                  <a:pt x="49764" y="8539"/>
                </a:lnTo>
                <a:lnTo>
                  <a:pt x="40496" y="2291"/>
                </a:lnTo>
                <a:lnTo>
                  <a:pt x="29146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3656284" y="2810433"/>
            <a:ext cx="190525" cy="190525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3943431" y="2854502"/>
            <a:ext cx="102387" cy="102374"/>
          </a:xfrm>
          <a:prstGeom prst="rect">
            <a:avLst/>
          </a:prstGeom>
          <a:blipFill>
            <a:blip r:embed="rId3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4457781" y="288293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22745" y="0"/>
                </a:moveTo>
                <a:lnTo>
                  <a:pt x="13892" y="1787"/>
                </a:lnTo>
                <a:lnTo>
                  <a:pt x="6662" y="6662"/>
                </a:lnTo>
                <a:lnTo>
                  <a:pt x="1787" y="13892"/>
                </a:lnTo>
                <a:lnTo>
                  <a:pt x="0" y="22745"/>
                </a:lnTo>
                <a:lnTo>
                  <a:pt x="1787" y="31605"/>
                </a:lnTo>
                <a:lnTo>
                  <a:pt x="6662" y="38839"/>
                </a:lnTo>
                <a:lnTo>
                  <a:pt x="13892" y="43716"/>
                </a:lnTo>
                <a:lnTo>
                  <a:pt x="22745" y="45504"/>
                </a:lnTo>
                <a:lnTo>
                  <a:pt x="31598" y="43716"/>
                </a:lnTo>
                <a:lnTo>
                  <a:pt x="38828" y="38839"/>
                </a:lnTo>
                <a:lnTo>
                  <a:pt x="43703" y="31605"/>
                </a:lnTo>
                <a:lnTo>
                  <a:pt x="45491" y="22745"/>
                </a:lnTo>
                <a:lnTo>
                  <a:pt x="43703" y="13892"/>
                </a:lnTo>
                <a:lnTo>
                  <a:pt x="38828" y="6662"/>
                </a:lnTo>
                <a:lnTo>
                  <a:pt x="31598" y="1787"/>
                </a:lnTo>
                <a:lnTo>
                  <a:pt x="22745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4694408" y="287653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9146" y="0"/>
                </a:moveTo>
                <a:lnTo>
                  <a:pt x="17798" y="2291"/>
                </a:lnTo>
                <a:lnTo>
                  <a:pt x="8534" y="8539"/>
                </a:lnTo>
                <a:lnTo>
                  <a:pt x="2289" y="17804"/>
                </a:lnTo>
                <a:lnTo>
                  <a:pt x="0" y="29146"/>
                </a:lnTo>
                <a:lnTo>
                  <a:pt x="2289" y="40494"/>
                </a:lnTo>
                <a:lnTo>
                  <a:pt x="8534" y="49758"/>
                </a:lnTo>
                <a:lnTo>
                  <a:pt x="17798" y="56003"/>
                </a:lnTo>
                <a:lnTo>
                  <a:pt x="29146" y="58292"/>
                </a:lnTo>
                <a:lnTo>
                  <a:pt x="40494" y="56003"/>
                </a:lnTo>
                <a:lnTo>
                  <a:pt x="49758" y="49758"/>
                </a:lnTo>
                <a:lnTo>
                  <a:pt x="56003" y="40494"/>
                </a:lnTo>
                <a:lnTo>
                  <a:pt x="58292" y="29146"/>
                </a:lnTo>
                <a:lnTo>
                  <a:pt x="56003" y="17804"/>
                </a:lnTo>
                <a:lnTo>
                  <a:pt x="49758" y="8539"/>
                </a:lnTo>
                <a:lnTo>
                  <a:pt x="40494" y="2291"/>
                </a:lnTo>
                <a:lnTo>
                  <a:pt x="29146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5167547" y="2863735"/>
            <a:ext cx="83883" cy="83896"/>
          </a:xfrm>
          <a:prstGeom prst="rect">
            <a:avLst/>
          </a:prstGeom>
          <a:blipFill>
            <a:blip r:embed="rId3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5620809" y="2831045"/>
            <a:ext cx="149288" cy="149288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2489116" y="3105302"/>
            <a:ext cx="95275" cy="95275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2948094" y="3078302"/>
            <a:ext cx="149288" cy="149288"/>
          </a:xfrm>
          <a:prstGeom prst="rect">
            <a:avLst/>
          </a:prstGeom>
          <a:blipFill>
            <a:blip r:embed="rId3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3716024" y="3117392"/>
            <a:ext cx="71094" cy="71094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3945539" y="3103879"/>
            <a:ext cx="98120" cy="98120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4437906" y="3110280"/>
            <a:ext cx="85305" cy="85318"/>
          </a:xfrm>
          <a:prstGeom prst="rect">
            <a:avLst/>
          </a:prstGeom>
          <a:blipFill>
            <a:blip r:embed="rId3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4696502" y="312592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012" y="0"/>
                </a:moveTo>
                <a:lnTo>
                  <a:pt x="16496" y="2122"/>
                </a:lnTo>
                <a:lnTo>
                  <a:pt x="7910" y="7910"/>
                </a:lnTo>
                <a:lnTo>
                  <a:pt x="2122" y="16496"/>
                </a:lnTo>
                <a:lnTo>
                  <a:pt x="0" y="27012"/>
                </a:lnTo>
                <a:lnTo>
                  <a:pt x="2122" y="37529"/>
                </a:lnTo>
                <a:lnTo>
                  <a:pt x="7910" y="46115"/>
                </a:lnTo>
                <a:lnTo>
                  <a:pt x="16496" y="51903"/>
                </a:lnTo>
                <a:lnTo>
                  <a:pt x="27012" y="54025"/>
                </a:lnTo>
                <a:lnTo>
                  <a:pt x="37531" y="51903"/>
                </a:lnTo>
                <a:lnTo>
                  <a:pt x="46121" y="46115"/>
                </a:lnTo>
                <a:lnTo>
                  <a:pt x="51914" y="37529"/>
                </a:lnTo>
                <a:lnTo>
                  <a:pt x="54038" y="27012"/>
                </a:lnTo>
                <a:lnTo>
                  <a:pt x="51914" y="16496"/>
                </a:lnTo>
                <a:lnTo>
                  <a:pt x="46121" y="7910"/>
                </a:lnTo>
                <a:lnTo>
                  <a:pt x="37531" y="2122"/>
                </a:lnTo>
                <a:lnTo>
                  <a:pt x="27012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5105684" y="3049142"/>
            <a:ext cx="207594" cy="207594"/>
          </a:xfrm>
          <a:prstGeom prst="rect">
            <a:avLst/>
          </a:prstGeom>
          <a:blipFill>
            <a:blip r:embed="rId3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5673299" y="313090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59" y="0"/>
                </a:moveTo>
                <a:lnTo>
                  <a:pt x="13474" y="1731"/>
                </a:lnTo>
                <a:lnTo>
                  <a:pt x="6462" y="6454"/>
                </a:lnTo>
                <a:lnTo>
                  <a:pt x="1734" y="13458"/>
                </a:lnTo>
                <a:lnTo>
                  <a:pt x="0" y="22034"/>
                </a:lnTo>
                <a:lnTo>
                  <a:pt x="1734" y="30615"/>
                </a:lnTo>
                <a:lnTo>
                  <a:pt x="6462" y="37618"/>
                </a:lnTo>
                <a:lnTo>
                  <a:pt x="13474" y="42338"/>
                </a:lnTo>
                <a:lnTo>
                  <a:pt x="22059" y="44069"/>
                </a:lnTo>
                <a:lnTo>
                  <a:pt x="30635" y="42338"/>
                </a:lnTo>
                <a:lnTo>
                  <a:pt x="37639" y="37618"/>
                </a:lnTo>
                <a:lnTo>
                  <a:pt x="42362" y="30615"/>
                </a:lnTo>
                <a:lnTo>
                  <a:pt x="44094" y="22034"/>
                </a:lnTo>
                <a:lnTo>
                  <a:pt x="42362" y="13458"/>
                </a:lnTo>
                <a:lnTo>
                  <a:pt x="37639" y="6454"/>
                </a:lnTo>
                <a:lnTo>
                  <a:pt x="30635" y="1731"/>
                </a:lnTo>
                <a:lnTo>
                  <a:pt x="22059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2987159" y="3364649"/>
            <a:ext cx="71107" cy="71094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3181837" y="3316300"/>
            <a:ext cx="167767" cy="167779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3706157" y="3354692"/>
            <a:ext cx="90995" cy="91008"/>
          </a:xfrm>
          <a:prstGeom prst="rect">
            <a:avLst/>
          </a:prstGeom>
          <a:blipFill>
            <a:blip r:embed="rId3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4664525" y="3341192"/>
            <a:ext cx="118021" cy="118008"/>
          </a:xfrm>
          <a:prstGeom prst="rect">
            <a:avLst/>
          </a:prstGeom>
          <a:blipFill>
            <a:blip r:embed="rId3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5177427" y="3368205"/>
            <a:ext cx="63969" cy="63982"/>
          </a:xfrm>
          <a:prstGeom prst="rect">
            <a:avLst/>
          </a:prstGeom>
          <a:blipFill>
            <a:blip r:embed="rId2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5620809" y="3325558"/>
            <a:ext cx="149288" cy="149288"/>
          </a:xfrm>
          <a:prstGeom prst="rect">
            <a:avLst/>
          </a:prstGeom>
          <a:blipFill>
            <a:blip r:embed="rId3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Заголовок 560"/>
          <p:cNvSpPr>
            <a:spLocks noGrp="1"/>
          </p:cNvSpPr>
          <p:nvPr>
            <p:ph type="ctrTitle"/>
          </p:nvPr>
        </p:nvSpPr>
        <p:spPr>
          <a:xfrm>
            <a:off x="1555914" y="7166630"/>
            <a:ext cx="13817600" cy="553998"/>
          </a:xfrm>
        </p:spPr>
        <p:txBody>
          <a:bodyPr/>
          <a:lstStyle/>
          <a:p>
            <a:pPr algn="ctr"/>
            <a:r>
              <a:rPr lang="ru-RU" sz="3600" b="1" dirty="0" smtClean="0"/>
              <a:t>То, что нужно бухгалтеру для уверенной работы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0" y="3846982"/>
            <a:ext cx="5181600" cy="452778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22234" y="3482895"/>
            <a:ext cx="10301366" cy="4495800"/>
          </a:xfrm>
          <a:prstGeom prst="roundRect">
            <a:avLst/>
          </a:prstGeom>
          <a:solidFill>
            <a:srgbClr val="BB22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72" y="712906"/>
            <a:ext cx="14935200" cy="2769989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BB2217"/>
                </a:solidFill>
              </a:rPr>
              <a:t>Что делать если вы используете нелицензионный ПП или нелегальное обновление для программы?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9000" y="3752954"/>
            <a:ext cx="10210800" cy="387798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    </a:t>
            </a:r>
            <a:r>
              <a:rPr lang="ru-RU" sz="3600" b="1" dirty="0" smtClean="0">
                <a:solidFill>
                  <a:schemeClr val="bg1"/>
                </a:solidFill>
              </a:rPr>
              <a:t>Ответ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Приобрести легальный продукт у официального партнера компании 1С.</a:t>
            </a:r>
            <a:endParaRPr lang="en-US" sz="3600" b="1" dirty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Заключить Договор на Информационно-технологическое сопровождение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с</a:t>
            </a:r>
            <a:r>
              <a:rPr lang="ru-RU" sz="3600" b="1" dirty="0" smtClean="0">
                <a:solidFill>
                  <a:schemeClr val="bg1"/>
                </a:solidFill>
              </a:rPr>
              <a:t> партнером 1С.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0" y="911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Единый бухгалтерский Семинар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405403" y="4099174"/>
            <a:ext cx="4648200" cy="195831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8563" y="3828980"/>
            <a:ext cx="3071942" cy="2590800"/>
          </a:xfrm>
          <a:prstGeom prst="roundRect">
            <a:avLst/>
          </a:prstGeom>
          <a:solidFill>
            <a:srgbClr val="BB22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675" y="945496"/>
            <a:ext cx="15709014" cy="2031325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BB2217"/>
                </a:solidFill>
              </a:rPr>
              <a:t>Что делать если у компании  «НЕТ ДЕНЕГ» на покупку ПП? - </a:t>
            </a:r>
            <a:r>
              <a:rPr lang="ru-RU" sz="4800" b="1" dirty="0">
                <a:solidFill>
                  <a:srgbClr val="BB2217"/>
                </a:solidFill>
                <a:ea typeface="+mn-ea"/>
                <a:cs typeface="+mn-cs"/>
              </a:rPr>
              <a:t>Взять в аренду!</a:t>
            </a:r>
            <a:r>
              <a:rPr lang="ru-RU" sz="3600" b="1" dirty="0">
                <a:solidFill>
                  <a:srgbClr val="BB2217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rgbClr val="BB2217"/>
                </a:solidFill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1185" y="4201051"/>
            <a:ext cx="3071942" cy="1846659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Аренда: 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1С-Фреш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1С:ГРМ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0" y="911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Единый бухгалтерский Семинар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1c-pa.ru/upload/medialibrary/f65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67" y="2836447"/>
            <a:ext cx="5592238" cy="2252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2" name="Picture 6" descr="https://p2.zoon.ru/preview/zlq8RITnMctAOs628mkVMg/2400x1500x85/1/f/8/original_5a658a4ea24fd959084b28a8_5a7874e51f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80" y="5323211"/>
            <a:ext cx="3248025" cy="2019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6" name="Picture 10" descr="http://buhprofkazan.ru/assets/mgr/1cfres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62" y="4867772"/>
            <a:ext cx="2976035" cy="30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999692" y="4367420"/>
            <a:ext cx="54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Услуги </a:t>
            </a:r>
            <a:r>
              <a:rPr lang="ru-RU" sz="3600" b="1" dirty="0">
                <a:solidFill>
                  <a:schemeClr val="bg1"/>
                </a:solidFill>
              </a:rPr>
              <a:t>с </a:t>
            </a:r>
            <a:r>
              <a:rPr lang="ru-RU" sz="3600" b="1" dirty="0" smtClean="0">
                <a:solidFill>
                  <a:schemeClr val="bg1"/>
                </a:solidFill>
              </a:rPr>
              <a:t>арендой: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1С:Бухобслуживание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600" y="889000"/>
            <a:ext cx="8305800" cy="830997"/>
          </a:xfrm>
        </p:spPr>
        <p:txBody>
          <a:bodyPr/>
          <a:lstStyle/>
          <a:p>
            <a:r>
              <a:rPr lang="ru-RU" sz="5400" b="1" dirty="0">
                <a:solidFill>
                  <a:srgbClr val="BB2217"/>
                </a:solidFill>
              </a:rPr>
              <a:t>Преимущества Аренды ПО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4032921"/>
              </p:ext>
            </p:extLst>
          </p:nvPr>
        </p:nvGraphicFramePr>
        <p:xfrm>
          <a:off x="1346200" y="2024797"/>
          <a:ext cx="13944600" cy="624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858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7493"/>
          <a:stretch/>
        </p:blipFill>
        <p:spPr>
          <a:xfrm>
            <a:off x="9861862" y="4470400"/>
            <a:ext cx="6271496" cy="376231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89157396"/>
              </p:ext>
            </p:extLst>
          </p:nvPr>
        </p:nvGraphicFramePr>
        <p:xfrm>
          <a:off x="1727200" y="1955800"/>
          <a:ext cx="7861508" cy="672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70200" y="777979"/>
            <a:ext cx="11658600" cy="830997"/>
          </a:xfrm>
        </p:spPr>
        <p:txBody>
          <a:bodyPr/>
          <a:lstStyle/>
          <a:p>
            <a:r>
              <a:rPr lang="ru-RU" sz="5400" b="1" dirty="0">
                <a:solidFill>
                  <a:srgbClr val="BB2217"/>
                </a:solidFill>
              </a:rPr>
              <a:t>Преимущества </a:t>
            </a:r>
            <a:r>
              <a:rPr lang="ru-RU" sz="5400" b="1" dirty="0" smtClean="0">
                <a:solidFill>
                  <a:srgbClr val="BB2217"/>
                </a:solidFill>
              </a:rPr>
              <a:t>услуг с арендой </a:t>
            </a:r>
            <a:r>
              <a:rPr lang="ru-RU" sz="5400" b="1" dirty="0">
                <a:solidFill>
                  <a:srgbClr val="BB2217"/>
                </a:solidFill>
              </a:rPr>
              <a:t>ПО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00354" y="3860800"/>
            <a:ext cx="73152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Для ИП на «упрощенке» от 450 </a:t>
            </a:r>
            <a:r>
              <a:rPr lang="ru-RU" sz="2400" b="1" dirty="0" err="1"/>
              <a:t>руб</a:t>
            </a:r>
            <a:r>
              <a:rPr lang="ru-RU" sz="2400" b="1" dirty="0"/>
              <a:t>/месяц. Включает в себя доступ к 1С:Бухгалтерии, проверку введенных данных и сдачу отчетности в налоговую. 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Для </a:t>
            </a:r>
            <a:r>
              <a:rPr lang="ru-RU" sz="2400" b="1" dirty="0"/>
              <a:t>ООО на «упрощенке» от 1000 </a:t>
            </a:r>
            <a:r>
              <a:rPr lang="ru-RU" sz="2400" b="1" dirty="0" err="1" smtClean="0"/>
              <a:t>руб</a:t>
            </a:r>
            <a:r>
              <a:rPr lang="ru-RU" sz="2400" b="1" dirty="0" smtClean="0"/>
              <a:t>/месяц.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Интеграция </a:t>
            </a:r>
            <a:r>
              <a:rPr lang="ru-RU" sz="2400" b="1" dirty="0"/>
              <a:t>с программами оперативного </a:t>
            </a:r>
            <a:r>
              <a:rPr lang="ru-RU" sz="2400" b="1" dirty="0" smtClean="0"/>
              <a:t>учета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Полное </a:t>
            </a:r>
            <a:r>
              <a:rPr lang="ru-RU" sz="2400" b="1" dirty="0"/>
              <a:t>ведение бухгалтерского учета, в том числе формирование и сдача отчетов через </a:t>
            </a:r>
            <a:r>
              <a:rPr lang="ru-RU" sz="2400" b="1" dirty="0" smtClean="0"/>
              <a:t>интернет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Расчет налогов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Кадровый </a:t>
            </a:r>
            <a:r>
              <a:rPr lang="ru-RU" sz="2400" b="1" dirty="0"/>
              <a:t>учет и расчет </a:t>
            </a:r>
            <a:r>
              <a:rPr lang="ru-RU" sz="2400" b="1" dirty="0" smtClean="0"/>
              <a:t>зарплаты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Консультации </a:t>
            </a:r>
            <a:r>
              <a:rPr lang="ru-RU" sz="2400" b="1" dirty="0"/>
              <a:t>по налогообложению и </a:t>
            </a:r>
            <a:r>
              <a:rPr lang="ru-RU" sz="2400" b="1" dirty="0" smtClean="0"/>
              <a:t>бухучету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Высокие </a:t>
            </a:r>
            <a:r>
              <a:rPr lang="ru-RU" sz="2400" b="1" dirty="0"/>
              <a:t>стандарты работы 1С</a:t>
            </a:r>
          </a:p>
        </p:txBody>
      </p:sp>
    </p:spTree>
    <p:extLst>
      <p:ext uri="{BB962C8B-B14F-4D97-AF65-F5344CB8AC3E}">
        <p14:creationId xmlns:p14="http://schemas.microsoft.com/office/powerpoint/2010/main" val="274370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2400" y="1193800"/>
            <a:ext cx="13792200" cy="1447800"/>
          </a:xfrm>
          <a:prstGeom prst="roundRect">
            <a:avLst/>
          </a:prstGeom>
          <a:solidFill>
            <a:srgbClr val="BB22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00" y="1279689"/>
            <a:ext cx="14630400" cy="307776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По всем возникшим вопросам по программным продуктам и продлению ИТС можете обращаться к нашему партнеру</a:t>
            </a:r>
          </a:p>
          <a:p>
            <a:endParaRPr lang="ru-RU" sz="4000" dirty="0" smtClean="0"/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Спасибо за внимание!!!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000" y="911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Единый бухгалтерский Семинар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http://dev-1c.razdolie.ru/upload/iblock/d18/nastroika-1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107">
            <a:off x="5488642" y="4645840"/>
            <a:ext cx="5659714" cy="43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3600" y="1213557"/>
            <a:ext cx="7823200" cy="2130559"/>
          </a:xfrm>
        </p:spPr>
        <p:txBody>
          <a:bodyPr/>
          <a:lstStyle/>
          <a:p>
            <a:pPr algn="ctr"/>
            <a:r>
              <a:rPr lang="ru-RU" sz="5400" b="1" dirty="0" smtClean="0">
                <a:ln>
                  <a:solidFill>
                    <a:srgbClr val="BB2217"/>
                  </a:solidFill>
                </a:ln>
                <a:solidFill>
                  <a:srgbClr val="BB2217"/>
                </a:solidFill>
              </a:rPr>
              <a:t>Все мы пользователи программ 1С</a:t>
            </a:r>
            <a:endParaRPr lang="ru-RU" sz="5400" b="1" dirty="0">
              <a:ln>
                <a:solidFill>
                  <a:srgbClr val="BB2217"/>
                </a:solidFill>
              </a:ln>
              <a:solidFill>
                <a:srgbClr val="BB2217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315" y="4174625"/>
            <a:ext cx="3781779" cy="30254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64" y="997582"/>
            <a:ext cx="4036036" cy="26503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18000" y="911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Единый бухгалтерский Семинар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141" y="3874364"/>
            <a:ext cx="45919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</a:t>
            </a:r>
            <a:r>
              <a:rPr lang="ru-RU" sz="2400" b="1" dirty="0" smtClean="0">
                <a:solidFill>
                  <a:srgbClr val="BB2217"/>
                </a:solidFill>
              </a:rPr>
              <a:t>Программы </a:t>
            </a:r>
            <a:r>
              <a:rPr lang="ru-RU" sz="2400" b="1" dirty="0">
                <a:solidFill>
                  <a:srgbClr val="BB2217"/>
                </a:solidFill>
              </a:rPr>
              <a:t>для ведения: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BB2217"/>
                </a:solidFill>
              </a:rPr>
              <a:t>Бухгалтерского и налогового </a:t>
            </a:r>
            <a:r>
              <a:rPr lang="ru-RU" sz="2400" b="1" dirty="0" smtClean="0">
                <a:solidFill>
                  <a:srgbClr val="BB2217"/>
                </a:solidFill>
              </a:rPr>
              <a:t>учета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BB2217"/>
                </a:solidFill>
              </a:rPr>
              <a:t>Управленческого </a:t>
            </a:r>
            <a:r>
              <a:rPr lang="ru-RU" sz="2400" b="1" dirty="0">
                <a:solidFill>
                  <a:srgbClr val="BB2217"/>
                </a:solidFill>
              </a:rPr>
              <a:t>учета </a:t>
            </a:r>
            <a:r>
              <a:rPr lang="ru-RU" sz="2400" b="1" dirty="0" smtClean="0">
                <a:solidFill>
                  <a:srgbClr val="BB2217"/>
                </a:solidFill>
              </a:rPr>
              <a:t>Складского</a:t>
            </a:r>
            <a:r>
              <a:rPr lang="ru-RU" sz="2400" b="1" dirty="0">
                <a:solidFill>
                  <a:srgbClr val="BB2217"/>
                </a:solidFill>
              </a:rPr>
              <a:t>, товарного </a:t>
            </a:r>
            <a:r>
              <a:rPr lang="ru-RU" sz="2400" b="1" dirty="0" smtClean="0">
                <a:solidFill>
                  <a:srgbClr val="BB2217"/>
                </a:solidFill>
              </a:rPr>
              <a:t>учета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BB2217"/>
                </a:solidFill>
              </a:rPr>
              <a:t>Расчета </a:t>
            </a:r>
            <a:r>
              <a:rPr lang="ru-RU" sz="2400" b="1" dirty="0">
                <a:solidFill>
                  <a:srgbClr val="BB2217"/>
                </a:solidFill>
              </a:rPr>
              <a:t>зарплаты и кадрового </a:t>
            </a:r>
            <a:r>
              <a:rPr lang="ru-RU" sz="2400" b="1" dirty="0" smtClean="0">
                <a:solidFill>
                  <a:srgbClr val="BB2217"/>
                </a:solidFill>
              </a:rPr>
              <a:t>учета и т.д.</a:t>
            </a:r>
            <a:endParaRPr lang="ru-RU" sz="2400" b="1" dirty="0">
              <a:solidFill>
                <a:srgbClr val="BB2217"/>
              </a:solidFill>
            </a:endParaRPr>
          </a:p>
        </p:txBody>
      </p:sp>
      <p:pic>
        <p:nvPicPr>
          <p:cNvPr id="1044" name="Picture 20" descr="https://remontomer.com/img/remontomer-slide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600" y="5537200"/>
            <a:ext cx="3149910" cy="29708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1530086">
            <a:off x="4645705" y="3451899"/>
            <a:ext cx="572395" cy="392025"/>
          </a:xfrm>
          <a:prstGeom prst="rightArrow">
            <a:avLst>
              <a:gd name="adj1" fmla="val 62800"/>
              <a:gd name="adj2" fmla="val 50000"/>
            </a:avLst>
          </a:prstGeom>
          <a:gradFill>
            <a:gsLst>
              <a:gs pos="100000">
                <a:srgbClr val="BB2217">
                  <a:lumMod val="99000"/>
                  <a:lumOff val="1000"/>
                  <a:alpha val="99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100000">
                  <a:srgbClr val="BB2217">
                    <a:lumMod val="99000"/>
                    <a:lumOff val="1000"/>
                    <a:alpha val="99000"/>
                  </a:srgb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626690">
            <a:off x="8084269" y="4874523"/>
            <a:ext cx="601104" cy="387647"/>
          </a:xfrm>
          <a:prstGeom prst="rightArrow">
            <a:avLst>
              <a:gd name="adj1" fmla="val 62800"/>
              <a:gd name="adj2" fmla="val 50000"/>
            </a:avLst>
          </a:prstGeom>
          <a:solidFill>
            <a:srgbClr val="BB2217"/>
          </a:solidFill>
          <a:ln>
            <a:gradFill>
              <a:gsLst>
                <a:gs pos="100000">
                  <a:srgbClr val="BB2217">
                    <a:lumMod val="99000"/>
                    <a:lumOff val="1000"/>
                    <a:alpha val="99000"/>
                  </a:srgb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272146">
            <a:off x="12116162" y="6377009"/>
            <a:ext cx="558076" cy="350021"/>
          </a:xfrm>
          <a:prstGeom prst="rightArrow">
            <a:avLst>
              <a:gd name="adj1" fmla="val 62800"/>
              <a:gd name="adj2" fmla="val 50000"/>
            </a:avLst>
          </a:prstGeom>
          <a:solidFill>
            <a:srgbClr val="BB2217"/>
          </a:solidFill>
          <a:ln>
            <a:gradFill>
              <a:gsLst>
                <a:gs pos="100000">
                  <a:srgbClr val="BB2217">
                    <a:lumMod val="99000"/>
                    <a:lumOff val="1000"/>
                    <a:alpha val="99000"/>
                  </a:srgb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69" y="3173524"/>
            <a:ext cx="2703028" cy="2703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4800" y="944984"/>
            <a:ext cx="13817600" cy="830997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BB2217"/>
                </a:solidFill>
              </a:rPr>
              <a:t>Подписка ИТС</a:t>
            </a:r>
            <a:endParaRPr lang="ru-RU" sz="5400" b="1" dirty="0">
              <a:solidFill>
                <a:srgbClr val="BB2217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2914292"/>
              </p:ext>
            </p:extLst>
          </p:nvPr>
        </p:nvGraphicFramePr>
        <p:xfrm>
          <a:off x="512580" y="1879600"/>
          <a:ext cx="15544800" cy="658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18000" y="911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Единый бухгалтерский Семинар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.stack.imgur.com/1nq2N.jpg?s=328&amp;g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118" y="3284000"/>
            <a:ext cx="46228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1171054"/>
            <a:ext cx="14630400" cy="1661993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BB2217"/>
                </a:solidFill>
              </a:rPr>
              <a:t>Последствия использования </a:t>
            </a:r>
            <a:r>
              <a:rPr lang="ru-RU" sz="5400" b="1" dirty="0">
                <a:solidFill>
                  <a:srgbClr val="BB2217"/>
                </a:solidFill>
              </a:rPr>
              <a:t>ПП без легального сопровождения (ИТС)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000" y="911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Единый бухгалтерский Семинар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44055101"/>
              </p:ext>
            </p:extLst>
          </p:nvPr>
        </p:nvGraphicFramePr>
        <p:xfrm>
          <a:off x="1193800" y="597950"/>
          <a:ext cx="11201400" cy="883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43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2gg9evh47fn9z.cloudfront.net/800px_COLOURBOX119165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282" y="4564812"/>
            <a:ext cx="3760174" cy="369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72" y="1236008"/>
            <a:ext cx="14630400" cy="1938992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BB2217"/>
                </a:solidFill>
              </a:rPr>
              <a:t>Ответственность </a:t>
            </a:r>
            <a:r>
              <a:rPr lang="ru-RU" sz="5400" b="1" dirty="0">
                <a:solidFill>
                  <a:srgbClr val="BB2217"/>
                </a:solidFill>
              </a:rPr>
              <a:t>за нарушение исключительного права на произведение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5200" y="3175000"/>
            <a:ext cx="14630400" cy="723275"/>
          </a:xfrm>
        </p:spPr>
        <p:txBody>
          <a:bodyPr/>
          <a:lstStyle/>
          <a:p>
            <a:endParaRPr lang="ru-RU" sz="1100" dirty="0" smtClean="0"/>
          </a:p>
          <a:p>
            <a:r>
              <a:rPr lang="ru-RU" sz="36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0" y="911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Единый бухгалтерский Семинар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88359569"/>
              </p:ext>
            </p:extLst>
          </p:nvPr>
        </p:nvGraphicFramePr>
        <p:xfrm>
          <a:off x="906285" y="2205504"/>
          <a:ext cx="11811000" cy="659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33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8000" y="2677513"/>
            <a:ext cx="6401777" cy="2397200"/>
          </a:xfrm>
          <a:prstGeom prst="roundRect">
            <a:avLst/>
          </a:prstGeom>
          <a:solidFill>
            <a:srgbClr val="BB221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056932"/>
            <a:ext cx="15392399" cy="830997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BB2217"/>
                </a:solidFill>
              </a:rPr>
              <a:t>Судебные приговоры </a:t>
            </a:r>
            <a:r>
              <a:rPr lang="ru-RU" sz="5400" b="1" dirty="0">
                <a:solidFill>
                  <a:srgbClr val="BB2217"/>
                </a:solidFill>
              </a:rPr>
              <a:t>по уголовным </a:t>
            </a:r>
            <a:r>
              <a:rPr lang="ru-RU" sz="5400" b="1" dirty="0" smtClean="0">
                <a:solidFill>
                  <a:srgbClr val="BB2217"/>
                </a:solidFill>
              </a:rPr>
              <a:t>делам</a:t>
            </a:r>
            <a:endParaRPr lang="ru-RU" sz="5400" b="1" dirty="0">
              <a:solidFill>
                <a:srgbClr val="BB221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959" y="2927117"/>
            <a:ext cx="711385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29 мая 2018 г. </a:t>
            </a:r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ru-RU" sz="2800" b="1" dirty="0">
                <a:solidFill>
                  <a:schemeClr val="bg1"/>
                </a:solidFill>
              </a:rPr>
              <a:t>Приговор суда за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нарушение </a:t>
            </a:r>
            <a:r>
              <a:rPr lang="ru-RU" sz="2800" b="1" dirty="0">
                <a:solidFill>
                  <a:schemeClr val="bg1"/>
                </a:solidFill>
              </a:rPr>
              <a:t>авторских прав </a:t>
            </a:r>
            <a:r>
              <a:rPr lang="ru-RU" sz="2800" b="1" dirty="0" smtClean="0">
                <a:solidFill>
                  <a:schemeClr val="bg1"/>
                </a:solidFill>
              </a:rPr>
              <a:t>«1С» по использованию контрафактной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программы «1С:Предприятия 8.3»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Приговор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2 года условно. </a:t>
            </a:r>
          </a:p>
          <a:p>
            <a:pPr algn="ctr"/>
            <a:r>
              <a:rPr lang="ru-RU" sz="2800" dirty="0" smtClean="0"/>
              <a:t>С компе</a:t>
            </a:r>
            <a:r>
              <a:rPr lang="ru-RU" sz="2800" dirty="0"/>
              <a:t>н</a:t>
            </a:r>
            <a:r>
              <a:rPr lang="ru-RU" sz="2800" dirty="0" smtClean="0"/>
              <a:t>сацией ущерба в </a:t>
            </a:r>
          </a:p>
          <a:p>
            <a:pPr algn="ctr"/>
            <a:r>
              <a:rPr lang="ru-RU" sz="2800" dirty="0" smtClean="0"/>
              <a:t>размере 3 553 400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000" y="911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Единый бухгалтерский Семинар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3251200"/>
            <a:ext cx="8445735" cy="422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8103887" y="2339280"/>
            <a:ext cx="700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BB2217"/>
                </a:solidFill>
                <a:latin typeface="Arial Black" panose="020B0A04020102020204" pitchFamily="34" charset="0"/>
              </a:rPr>
              <a:t>Сайт НП ППП</a:t>
            </a:r>
            <a:r>
              <a:rPr lang="en-US" sz="3600" b="1" dirty="0" smtClean="0">
                <a:solidFill>
                  <a:srgbClr val="BB2217"/>
                </a:solidFill>
                <a:latin typeface="Arial Rounded MT Bold" panose="020F0704030504030204" pitchFamily="34" charset="0"/>
              </a:rPr>
              <a:t>: www.appp.ru</a:t>
            </a:r>
            <a:endParaRPr lang="ru-RU" sz="3600" b="1" dirty="0">
              <a:solidFill>
                <a:srgbClr val="BB221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0" y="831246"/>
            <a:ext cx="13944600" cy="1661993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BB2217"/>
                </a:solidFill>
              </a:rPr>
              <a:t>Как проверить </a:t>
            </a:r>
            <a:r>
              <a:rPr lang="ru-RU" sz="5400" b="1" dirty="0" smtClean="0">
                <a:solidFill>
                  <a:srgbClr val="BB2217"/>
                </a:solidFill>
              </a:rPr>
              <a:t>легальность конфигурации</a:t>
            </a:r>
            <a:endParaRPr lang="ru-RU" sz="5400" b="1" dirty="0">
              <a:solidFill>
                <a:srgbClr val="BB221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1803400"/>
            <a:ext cx="10287000" cy="6576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8000" y="911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Единый бухгалтерский Семинар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ch1998u.mskobr.ru/images/kisspng-warning-sign-hazard-clip-art-5adbb9028577f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857" y="4487872"/>
            <a:ext cx="5064543" cy="40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812800"/>
            <a:ext cx="14630400" cy="1661993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BB2217"/>
                </a:solidFill>
              </a:rPr>
              <a:t>Как проверить легальность использования конфигурации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627193"/>
            <a:ext cx="6553200" cy="5889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0" y="2640518"/>
            <a:ext cx="6569756" cy="5904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8000" y="911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Единый бухгалтерский Семинар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499" y="3724530"/>
            <a:ext cx="1764026" cy="1353008"/>
          </a:xfrm>
          <a:prstGeom prst="rect">
            <a:avLst/>
          </a:prstGeom>
        </p:spPr>
      </p:pic>
      <p:pic>
        <p:nvPicPr>
          <p:cNvPr id="2050" name="Picture 2" descr="https://media.istockphoto.com/vectors/check-mark-vector-id98132105?k=6&amp;m=98132105&amp;s=612x612&amp;w=0&amp;h=M-rPGkuOWEy5iOzVXZ2L_xjhpJXcX9-Z_413c94fkHc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29" y="4265188"/>
            <a:ext cx="1431341" cy="13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7724"/>
            <a:ext cx="16535400" cy="1661994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BB2217"/>
                </a:solidFill>
              </a:rPr>
              <a:t>Как проверить легальность </a:t>
            </a:r>
            <a:r>
              <a:rPr lang="ru-RU" sz="5400" b="1" dirty="0" smtClean="0">
                <a:solidFill>
                  <a:srgbClr val="BB2217"/>
                </a:solidFill>
              </a:rPr>
              <a:t>получения обновлений</a:t>
            </a:r>
            <a:endParaRPr lang="ru-RU" dirty="0">
              <a:solidFill>
                <a:srgbClr val="BB221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1800" y="2228182"/>
            <a:ext cx="8153400" cy="141577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BB2217"/>
                </a:solidFill>
                <a:hlinkClick r:id="rId5"/>
              </a:rPr>
              <a:t>https</a:t>
            </a:r>
            <a:r>
              <a:rPr lang="en-US" sz="3200" b="1" dirty="0">
                <a:solidFill>
                  <a:srgbClr val="BB2217"/>
                </a:solidFill>
                <a:hlinkClick r:id="rId5"/>
              </a:rPr>
              <a:t>://</a:t>
            </a:r>
            <a:r>
              <a:rPr lang="en-US" sz="3200" b="1" dirty="0" smtClean="0">
                <a:solidFill>
                  <a:srgbClr val="BB2217"/>
                </a:solidFill>
                <a:hlinkClick r:id="rId5"/>
              </a:rPr>
              <a:t>1c.ru/rus/support/support.htm</a:t>
            </a:r>
            <a:r>
              <a:rPr lang="ru-RU" sz="3200" b="1" dirty="0" smtClean="0">
                <a:solidFill>
                  <a:srgbClr val="BB2217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BB2217"/>
                </a:solidFill>
              </a:rPr>
              <a:t>(Проверка </a:t>
            </a:r>
            <a:r>
              <a:rPr lang="ru-RU" sz="2800" dirty="0">
                <a:solidFill>
                  <a:srgbClr val="BB2217"/>
                </a:solidFill>
              </a:rPr>
              <a:t>на наличие действующего договора </a:t>
            </a:r>
            <a:r>
              <a:rPr lang="ru-RU" sz="2800" dirty="0" smtClean="0">
                <a:solidFill>
                  <a:srgbClr val="BB2217"/>
                </a:solidFill>
              </a:rPr>
              <a:t>ИТС)</a:t>
            </a:r>
            <a:endParaRPr lang="ru-RU" sz="2800" b="1" dirty="0" smtClean="0">
              <a:solidFill>
                <a:srgbClr val="BB2217"/>
              </a:solidFill>
            </a:endParaRPr>
          </a:p>
          <a:p>
            <a:pPr algn="ctr"/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18000" y="911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Единый бухгалтерский Семинар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3413259"/>
            <a:ext cx="3581400" cy="1438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399" y="5540752"/>
            <a:ext cx="2971800" cy="2333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8800" y="5237320"/>
            <a:ext cx="3019425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1328</Words>
  <Application>Microsoft Office PowerPoint</Application>
  <PresentationFormat>Произвольный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Arial Rounded MT Bold</vt:lpstr>
      <vt:lpstr>Calibri</vt:lpstr>
      <vt:lpstr>Office Theme</vt:lpstr>
      <vt:lpstr>То, что нужно бухгалтеру для уверенной работы</vt:lpstr>
      <vt:lpstr>Все мы пользователи программ 1С</vt:lpstr>
      <vt:lpstr>Подписка ИТС</vt:lpstr>
      <vt:lpstr>Последствия использования ПП без легального сопровождения (ИТС)</vt:lpstr>
      <vt:lpstr>Ответственность за нарушение исключительного права на произведение </vt:lpstr>
      <vt:lpstr>Судебные приговоры по уголовным делам</vt:lpstr>
      <vt:lpstr>Как проверить легальность конфигурации</vt:lpstr>
      <vt:lpstr>Как проверить легальность использования конфигурации</vt:lpstr>
      <vt:lpstr>Как проверить легальность получения обновлений</vt:lpstr>
      <vt:lpstr>Что делать если вы используете нелицензионный ПП или нелегальное обновление для программы? </vt:lpstr>
      <vt:lpstr>Что делать если у компании  «НЕТ ДЕНЕГ» на покупку ПП? - Взять в аренду!  </vt:lpstr>
      <vt:lpstr>Преимущества Аренды ПО</vt:lpstr>
      <vt:lpstr>Преимущества услуг с арендой ПО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dc:creator>Кварацхелия Алена</dc:creator>
  <cp:lastModifiedBy>Закрасняная Елена Анатольевна</cp:lastModifiedBy>
  <cp:revision>101</cp:revision>
  <dcterms:created xsi:type="dcterms:W3CDTF">2017-11-29T08:26:16Z</dcterms:created>
  <dcterms:modified xsi:type="dcterms:W3CDTF">2019-10-10T07:52:12Z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2017-11-29T00:00:00Z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2017-11-29T00:00:00Z</vt:filetime>
  </property>
</Properties>
</file>